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58" r:id="rId4"/>
    <p:sldId id="257" r:id="rId5"/>
    <p:sldId id="263" r:id="rId6"/>
    <p:sldId id="264" r:id="rId7"/>
    <p:sldId id="265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7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B3B9B5-DA01-4569-847E-E7940F160B33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DCC640-DD44-4F23-B788-910754C27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2931-4CB9-4078-826B-7636A45BD214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3492-C509-43FA-B30B-D25CA3F3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5D68-DC21-4C67-A8E1-D1D3D1288D8A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92DD7-FFFE-41D3-9B21-8F78FEF02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C1AB-A86F-445F-9346-3C94431E605C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DF20-830E-47D2-8CD6-CB4F812A0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D8BD-6FE1-4156-ABA4-3278B7A141F2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F1F0-8AA4-46B7-96D9-F9FAB42EC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0E24-CCB4-4AC6-A106-435EBF49BC22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2476-36B6-4C79-9535-7243D3F6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E2D5C-BB18-48B7-B68D-55170AAFD55C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FCBDC-A60A-4148-B27A-8EC3A54D3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8338-A3AB-40A6-9BDD-EA4141A9E5DA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9195-A517-422D-8E38-86A86DE3A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55E7F-58C9-4556-89ED-25DA97A83F38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0E632-79E6-406D-931C-77A5746F4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D0DD0-459A-41F3-966E-65958A7460A8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A7C3-8EC5-4FAE-AC08-95992EE24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62C79-058C-4CDE-8998-172C0ECA25C6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A2762-EE90-401A-BA37-0B56DF9F4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B9B01-B4A2-4EBD-A255-A2650BE3DED1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0CE57-CEB5-49F7-AEB8-BD267CEA7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907599-50D9-42B6-A148-AAAC6D07511D}" type="datetimeFigureOut">
              <a:rPr lang="en-US"/>
              <a:pPr>
                <a:defRPr/>
              </a:pPr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65AA7-0DDE-4B31-A9D2-0CB5AE846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Comprehensive Evaluation Visits</a:t>
            </a:r>
            <a:br>
              <a:rPr lang="en-US" dirty="0" smtClean="0"/>
            </a:br>
            <a:r>
              <a:rPr lang="en-US" dirty="0" smtClean="0"/>
              <a:t>October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Accreditation Liaison Officers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Fresno City College – Tony Cantu</a:t>
            </a:r>
          </a:p>
          <a:p>
            <a:pPr eaLnBrk="1" hangingPunct="1"/>
            <a:r>
              <a:rPr lang="en-US" smtClean="0"/>
              <a:t>Reedley College – Marilyn Behringer</a:t>
            </a:r>
          </a:p>
          <a:p>
            <a:pPr eaLnBrk="1" hangingPunct="1"/>
            <a:r>
              <a:rPr lang="en-US" smtClean="0"/>
              <a:t>North Centers – Deborah Ikeda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Accreditation Timeline for FCC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14425"/>
          <a:ext cx="8305800" cy="51879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21705"/>
                <a:gridCol w="2284095"/>
              </a:tblGrid>
              <a:tr h="350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effectLst/>
                        </a:rPr>
                        <a:t>Steering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October</a:t>
                      </a:r>
                      <a:r>
                        <a:rPr lang="en-US" sz="1100" b="0" baseline="0" dirty="0" smtClean="0"/>
                        <a:t> 2009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Substandard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January 2010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Data Collection - Survey faculty/staff/students</a:t>
                      </a:r>
                      <a:br>
                        <a:rPr lang="en-US" sz="1100" kern="1200" dirty="0" smtClean="0">
                          <a:effectLst/>
                        </a:rPr>
                      </a:br>
                      <a:r>
                        <a:rPr lang="en-US" sz="1100" kern="1200" baseline="0" dirty="0" smtClean="0">
                          <a:effectLst/>
                        </a:rPr>
                        <a:t>GAP Analysis and </a:t>
                      </a:r>
                      <a:r>
                        <a:rPr lang="en-US" sz="1100" kern="1200" dirty="0" smtClean="0">
                          <a:effectLst/>
                        </a:rPr>
                        <a:t>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April-May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1</a:t>
                      </a:r>
                      <a:r>
                        <a:rPr lang="en-US" sz="1100" kern="1200" baseline="30000" dirty="0" smtClean="0">
                          <a:effectLst/>
                        </a:rPr>
                        <a:t>st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October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Campus Forums/Workshops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November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2</a:t>
                      </a:r>
                      <a:r>
                        <a:rPr lang="en-US" sz="1100" kern="1200" baseline="30000" dirty="0" smtClean="0">
                          <a:effectLst/>
                        </a:rPr>
                        <a:t>nd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January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Begin validation, finalization and constituency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February-March</a:t>
                      </a:r>
                      <a:r>
                        <a:rPr lang="en-US" sz="1100" b="0" baseline="0" dirty="0" smtClean="0"/>
                        <a:t>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Self-study completed and sent to Chancellor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May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Submit for Board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June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Board of Trustees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July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effectLst/>
                        </a:rPr>
                        <a:t>Pre-team site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Report submitted to visiting team</a:t>
                      </a:r>
                      <a:r>
                        <a:rPr lang="en-US" sz="1100" baseline="0" dirty="0" smtClean="0"/>
                        <a:t> and commission</a:t>
                      </a:r>
                      <a:endParaRPr lang="en-US" sz="11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Team</a:t>
                      </a:r>
                      <a:r>
                        <a:rPr lang="en-US" sz="1100" baseline="0" dirty="0" smtClean="0"/>
                        <a:t>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October 2011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Commission</a:t>
                      </a:r>
                      <a:r>
                        <a:rPr lang="en-US" sz="1100" b="0" baseline="0" dirty="0" smtClean="0"/>
                        <a:t> Meets 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January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Recommendations Published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February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/>
              <a:t>Fresno City College Accreditation Committees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52400" y="1219200"/>
            <a:ext cx="868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Accreditation Steering Committee Co-Chairs</a:t>
            </a:r>
          </a:p>
          <a:p>
            <a:r>
              <a:rPr lang="en-US" sz="1600"/>
              <a:t>Tony Cantu, John Fitzer, Ruthina Estrada, Sergey Saluschev (4)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 − Institutional Mission and Effectiveness </a:t>
            </a:r>
            <a:r>
              <a:rPr lang="en-US" sz="1600"/>
              <a:t>— Peg Mericle, Bob Boyd, Kelli O’Rourke(3)</a:t>
            </a:r>
          </a:p>
          <a:p>
            <a:r>
              <a:rPr lang="en-US" sz="1600"/>
              <a:t>Mission</a:t>
            </a:r>
          </a:p>
          <a:p>
            <a:r>
              <a:rPr lang="en-US" sz="1600"/>
              <a:t>Improving Institutional Effectiveness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II − Student Learning Programs and Services </a:t>
            </a:r>
            <a:r>
              <a:rPr lang="en-US" sz="1600"/>
              <a:t>(9)</a:t>
            </a:r>
          </a:p>
          <a:p>
            <a:r>
              <a:rPr lang="en-US" sz="1600"/>
              <a:t>Instructional Programs — Michael Roberts, Maggie Taylor, Leticia Murrietta</a:t>
            </a:r>
          </a:p>
          <a:p>
            <a:r>
              <a:rPr lang="en-US" sz="1600"/>
              <a:t>Student Support Services — Chris Villa, Yuri Kostin. Vacant</a:t>
            </a:r>
          </a:p>
          <a:p>
            <a:r>
              <a:rPr lang="en-US" sz="1600"/>
              <a:t>Library and Learning Support Services — Jim Tucker, Ray Sanchez, Vacant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III − Resources </a:t>
            </a:r>
            <a:r>
              <a:rPr lang="en-US" sz="1600"/>
              <a:t>(12)</a:t>
            </a:r>
          </a:p>
          <a:p>
            <a:r>
              <a:rPr lang="en-US" sz="1600"/>
              <a:t>Human Resources — Jothany Blackwood, Daniel Himes, Michael Hopkins</a:t>
            </a:r>
          </a:p>
          <a:p>
            <a:r>
              <a:rPr lang="en-US" sz="1600"/>
              <a:t>Physical Resources — Cheryl Sullivan, Jeannie Koshear, Richard Kilgore</a:t>
            </a:r>
          </a:p>
          <a:p>
            <a:r>
              <a:rPr lang="en-US" sz="1600"/>
              <a:t>Technology Resources — Monique Kelley, Roberta Baber, Harry Zahlis</a:t>
            </a:r>
          </a:p>
          <a:p>
            <a:r>
              <a:rPr lang="en-US" sz="1600"/>
              <a:t>Financial Resources — Michael Guerra, Marianne Dunklin, Shanna Ahrens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IV − Leadership and Governance </a:t>
            </a:r>
            <a:r>
              <a:rPr lang="en-US" sz="1600"/>
              <a:t>— Cynthia Azari, Bruce Hill, Tammy Maddox (3)</a:t>
            </a:r>
          </a:p>
          <a:p>
            <a:r>
              <a:rPr lang="en-US" sz="1600"/>
              <a:t>Decision-Making Roles and Processes</a:t>
            </a:r>
          </a:p>
          <a:p>
            <a:r>
              <a:rPr lang="en-US" sz="1600"/>
              <a:t>Board and Administrative Organization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pPr eaLnBrk="1" hangingPunct="1"/>
            <a:r>
              <a:rPr lang="en-US" sz="3200" smtClean="0"/>
              <a:t>Accreditation Timeline for </a:t>
            </a:r>
            <a:br>
              <a:rPr lang="en-US" sz="3200" smtClean="0"/>
            </a:br>
            <a:r>
              <a:rPr lang="en-US" sz="3200" smtClean="0"/>
              <a:t>Reedley &amp; North Centers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05800" cy="518795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01585"/>
                <a:gridCol w="2704215"/>
              </a:tblGrid>
              <a:tr h="3503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effectLst/>
                        </a:rPr>
                        <a:t>Steering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baseline="0" dirty="0" smtClean="0"/>
                        <a:t>January 2010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Substandard Committees Formed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February 2010</a:t>
                      </a:r>
                      <a:endParaRPr lang="en-US" sz="1100" b="0" dirty="0"/>
                    </a:p>
                  </a:txBody>
                  <a:tcPr marT="45721" marB="45721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Data Collection - Survey faculty/staff/students</a:t>
                      </a:r>
                      <a:br>
                        <a:rPr lang="en-US" sz="1100" kern="1200" dirty="0" smtClean="0">
                          <a:effectLst/>
                        </a:rPr>
                      </a:br>
                      <a:r>
                        <a:rPr lang="en-US" sz="1100" kern="1200" baseline="0" dirty="0" smtClean="0">
                          <a:effectLst/>
                        </a:rPr>
                        <a:t>GAP Analysis and </a:t>
                      </a:r>
                      <a:r>
                        <a:rPr lang="en-US" sz="1100" kern="1200" dirty="0" smtClean="0">
                          <a:effectLst/>
                        </a:rPr>
                        <a:t>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April-May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1</a:t>
                      </a:r>
                      <a:r>
                        <a:rPr lang="en-US" sz="1100" kern="1200" baseline="30000" dirty="0" smtClean="0">
                          <a:effectLst/>
                        </a:rPr>
                        <a:t>st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August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Campus Forums/Workshops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August 2010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2</a:t>
                      </a:r>
                      <a:r>
                        <a:rPr lang="en-US" sz="1100" kern="1200" baseline="30000" dirty="0" smtClean="0">
                          <a:effectLst/>
                        </a:rPr>
                        <a:t>nd</a:t>
                      </a:r>
                      <a:r>
                        <a:rPr lang="en-US" sz="1100" kern="1200" dirty="0" smtClean="0">
                          <a:effectLst/>
                        </a:rPr>
                        <a:t> draft submitted to campus constituency for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January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Begin validation, finalization and constituency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February-March</a:t>
                      </a:r>
                      <a:r>
                        <a:rPr lang="en-US" sz="1100" b="0" baseline="0" dirty="0" smtClean="0"/>
                        <a:t>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287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Self-study completed and sent to Chancellor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effectLst/>
                        </a:rPr>
                        <a:t>May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Submit for Board Review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/>
                        <a:t>June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Board of Trustees approval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July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effectLst/>
                        </a:rPr>
                        <a:t>Pre-team site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mtClean="0">
                          <a:effectLst/>
                        </a:rPr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Report submitted to visiting team</a:t>
                      </a:r>
                      <a:r>
                        <a:rPr lang="en-US" sz="1100" baseline="0" dirty="0" smtClean="0"/>
                        <a:t> and commission</a:t>
                      </a:r>
                      <a:endParaRPr lang="en-US" sz="11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August 2011</a:t>
                      </a:r>
                      <a:endParaRPr lang="en-US" sz="1100" b="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Team</a:t>
                      </a:r>
                      <a:r>
                        <a:rPr lang="en-US" sz="1100" baseline="0" dirty="0" smtClean="0"/>
                        <a:t> visit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October 2011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Commission</a:t>
                      </a:r>
                      <a:r>
                        <a:rPr lang="en-US" sz="1100" b="0" baseline="0" dirty="0" smtClean="0"/>
                        <a:t> Meets 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January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  <a:tr h="350343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Recommendations Published</a:t>
                      </a:r>
                      <a:endParaRPr lang="en-US" sz="1100" b="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February 2012</a:t>
                      </a:r>
                      <a:endParaRPr lang="en-US" sz="1100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/>
              <a:t>Reedley College Accreditation Committees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52400" y="990601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Accreditation Steering Committee </a:t>
            </a:r>
            <a:r>
              <a:rPr lang="en-US" sz="1600" b="1" dirty="0" smtClean="0"/>
              <a:t>Co-Chairs -- </a:t>
            </a:r>
            <a:r>
              <a:rPr lang="en-US" sz="1600" dirty="0"/>
              <a:t> </a:t>
            </a:r>
            <a:r>
              <a:rPr lang="en-US" sz="1600" dirty="0" smtClean="0"/>
              <a:t>Marilyn Behringer, Anna Martinez (2)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Standard I − Institutional Mission and Effectiveness </a:t>
            </a:r>
            <a:r>
              <a:rPr lang="en-US" sz="1600" dirty="0" smtClean="0"/>
              <a:t>— </a:t>
            </a:r>
          </a:p>
          <a:p>
            <a:r>
              <a:rPr lang="en-US" sz="1600" dirty="0" smtClean="0"/>
              <a:t>Barbara Hioco, Eileen Apperson-Williams, Linda Nies (3)</a:t>
            </a:r>
          </a:p>
          <a:p>
            <a:r>
              <a:rPr lang="en-US" sz="1600" dirty="0" smtClean="0"/>
              <a:t>Mission</a:t>
            </a:r>
            <a:endParaRPr lang="en-US" sz="1600" dirty="0"/>
          </a:p>
          <a:p>
            <a:r>
              <a:rPr lang="en-US" sz="1600" dirty="0"/>
              <a:t>Improving Institutional Effectiveness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II − Student Learning Programs and </a:t>
            </a:r>
            <a:r>
              <a:rPr lang="en-US" sz="1600" b="1" dirty="0" smtClean="0"/>
              <a:t>Services -- </a:t>
            </a:r>
            <a:r>
              <a:rPr lang="en-US" sz="1600" dirty="0" smtClean="0"/>
              <a:t>Marilyn Behringer, Anna Martinez (2)</a:t>
            </a:r>
            <a:endParaRPr lang="en-US" sz="1600" b="1" dirty="0" smtClean="0"/>
          </a:p>
          <a:p>
            <a:r>
              <a:rPr lang="en-US" sz="1600" dirty="0" smtClean="0"/>
              <a:t>Instructional </a:t>
            </a:r>
            <a:r>
              <a:rPr lang="en-US" sz="1600" dirty="0"/>
              <a:t>Programs — </a:t>
            </a:r>
            <a:r>
              <a:rPr lang="en-US" sz="1600" dirty="0" smtClean="0"/>
              <a:t> Marilyn Behringer, Anna Martinez, Lisa McAndrews</a:t>
            </a:r>
            <a:endParaRPr lang="en-US" sz="1600" dirty="0"/>
          </a:p>
          <a:p>
            <a:r>
              <a:rPr lang="en-US" sz="1600" dirty="0"/>
              <a:t>Student Support Services — </a:t>
            </a:r>
            <a:r>
              <a:rPr lang="en-US" sz="1600" dirty="0" smtClean="0"/>
              <a:t>  Monica Cuevas (NC), Mario  Gonzales, Michael White</a:t>
            </a:r>
            <a:endParaRPr lang="en-US" sz="1600" dirty="0"/>
          </a:p>
          <a:p>
            <a:r>
              <a:rPr lang="en-US" sz="1600" dirty="0"/>
              <a:t>Library and Learning Support Services — </a:t>
            </a:r>
            <a:r>
              <a:rPr lang="en-US" sz="1600" dirty="0" smtClean="0"/>
              <a:t> Stephanie Curry, Cynthia MacDonald (NC)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III − </a:t>
            </a:r>
            <a:r>
              <a:rPr lang="en-US" sz="1600" b="1"/>
              <a:t>Resources </a:t>
            </a:r>
            <a:r>
              <a:rPr lang="en-US" sz="1600" b="1" smtClean="0"/>
              <a:t> -- </a:t>
            </a:r>
            <a:r>
              <a:rPr lang="en-US" sz="1600" smtClean="0"/>
              <a:t>Scott </a:t>
            </a:r>
            <a:r>
              <a:rPr lang="en-US" sz="1600" dirty="0" smtClean="0"/>
              <a:t>Thomason, Gary Sakaguchi</a:t>
            </a:r>
            <a:endParaRPr lang="en-US" sz="1600" dirty="0"/>
          </a:p>
          <a:p>
            <a:r>
              <a:rPr lang="en-US" sz="1600" dirty="0"/>
              <a:t>Human Resources — </a:t>
            </a:r>
            <a:r>
              <a:rPr lang="en-US" sz="1600" dirty="0" smtClean="0"/>
              <a:t> Melanie Highfill, John </a:t>
            </a:r>
            <a:r>
              <a:rPr lang="en-US" sz="1600" dirty="0" err="1" smtClean="0"/>
              <a:t>McPhee</a:t>
            </a:r>
            <a:r>
              <a:rPr lang="en-US" sz="1600" dirty="0" smtClean="0"/>
              <a:t> (NC), Gary Sakaguchi, Scott Thomason</a:t>
            </a:r>
            <a:endParaRPr lang="en-US" sz="1600" dirty="0"/>
          </a:p>
          <a:p>
            <a:r>
              <a:rPr lang="en-US" sz="1600" dirty="0"/>
              <a:t>Physical Resources — </a:t>
            </a:r>
            <a:r>
              <a:rPr lang="en-US" sz="1600" dirty="0" smtClean="0"/>
              <a:t> Scott Thomason, Jim Burgess</a:t>
            </a:r>
            <a:endParaRPr lang="en-US" sz="1600" dirty="0"/>
          </a:p>
          <a:p>
            <a:r>
              <a:rPr lang="en-US" sz="1600" dirty="0"/>
              <a:t>Technology Resources — </a:t>
            </a:r>
            <a:r>
              <a:rPr lang="en-US" sz="1600" dirty="0" smtClean="0"/>
              <a:t>  Gary Sakaguchi</a:t>
            </a:r>
            <a:endParaRPr lang="en-US" sz="1600" dirty="0"/>
          </a:p>
          <a:p>
            <a:r>
              <a:rPr lang="en-US" sz="1600" dirty="0"/>
              <a:t>Financial Resources — </a:t>
            </a:r>
            <a:r>
              <a:rPr lang="en-US" sz="1600" dirty="0" smtClean="0"/>
              <a:t> Scott Thomason, Melanie Highfill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IV − Leadership and Governance </a:t>
            </a:r>
            <a:r>
              <a:rPr lang="en-US" sz="1600" dirty="0" smtClean="0"/>
              <a:t>— Brian Shamp (NC), Bill Turini, Tom West</a:t>
            </a:r>
            <a:endParaRPr lang="en-US" sz="1600" dirty="0"/>
          </a:p>
          <a:p>
            <a:r>
              <a:rPr lang="en-US" sz="1600" dirty="0"/>
              <a:t>Decision-Making Roles and Processes</a:t>
            </a:r>
          </a:p>
          <a:p>
            <a:r>
              <a:rPr lang="en-US" sz="1600" dirty="0"/>
              <a:t>Board and Administrative Organization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/>
              <a:t>North Centers Accreditation Committees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52400" y="1219200"/>
            <a:ext cx="8686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Accreditation Steering Committee Co-Chairs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 − Institutional Mission and Effectiveness </a:t>
            </a:r>
            <a:r>
              <a:rPr lang="en-US" sz="1600"/>
              <a:t>—</a:t>
            </a:r>
          </a:p>
          <a:p>
            <a:r>
              <a:rPr lang="en-US" sz="1600"/>
              <a:t>Mission</a:t>
            </a:r>
          </a:p>
          <a:p>
            <a:r>
              <a:rPr lang="en-US" sz="1600"/>
              <a:t>Improving Institutional Effectiveness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II − Student Learning Programs and Services</a:t>
            </a:r>
          </a:p>
          <a:p>
            <a:r>
              <a:rPr lang="en-US" sz="1600"/>
              <a:t>Instructional Programs — </a:t>
            </a:r>
          </a:p>
          <a:p>
            <a:r>
              <a:rPr lang="en-US" sz="1600"/>
              <a:t>Student Support Services — </a:t>
            </a:r>
          </a:p>
          <a:p>
            <a:r>
              <a:rPr lang="en-US" sz="1600"/>
              <a:t>Library and Learning Support Services — 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III − Resources </a:t>
            </a:r>
          </a:p>
          <a:p>
            <a:r>
              <a:rPr lang="en-US" sz="1600"/>
              <a:t>Human Resources — </a:t>
            </a:r>
          </a:p>
          <a:p>
            <a:r>
              <a:rPr lang="en-US" sz="1600"/>
              <a:t>Physical Resources — </a:t>
            </a:r>
          </a:p>
          <a:p>
            <a:r>
              <a:rPr lang="en-US" sz="1600"/>
              <a:t>Technology Resources — </a:t>
            </a:r>
          </a:p>
          <a:p>
            <a:r>
              <a:rPr lang="en-US" sz="1600"/>
              <a:t>Financial Resources — </a:t>
            </a:r>
          </a:p>
          <a:p>
            <a:r>
              <a:rPr lang="en-US" sz="1600"/>
              <a:t> </a:t>
            </a:r>
          </a:p>
          <a:p>
            <a:r>
              <a:rPr lang="en-US" sz="1600" b="1"/>
              <a:t>Standard IV − Leadership and Governance </a:t>
            </a:r>
            <a:r>
              <a:rPr lang="en-US" sz="1600"/>
              <a:t>—</a:t>
            </a:r>
          </a:p>
          <a:p>
            <a:r>
              <a:rPr lang="en-US" sz="1600"/>
              <a:t>Decision-Making Roles and Processes</a:t>
            </a:r>
          </a:p>
          <a:p>
            <a:r>
              <a:rPr lang="en-US" sz="1600"/>
              <a:t>Board and Administrative Organization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Recommendations from 2005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752600"/>
          <a:ext cx="8229600" cy="423862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SCCCD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Fresno City College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Reedley College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Participatory Governance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 Learning Outcomes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Program Review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Institutional Planning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Integrated Planning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Dialogue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Library Collection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Program Review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55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Strategic Planning Process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Library and Learning Resources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889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effectLst/>
                        </a:rPr>
                        <a:t>Strategic Planning Connection with Colleges Strategic Planning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College Strategic Planning Connection with District Strategic Planning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College Strategic Planning Connection with District Strategic Planning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District Role in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Facilitate and support the successful implementation of the college’s strategic plan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Describe/display/evaluate the particular ways functions are distributed in the organization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Communicate with the Governing Board regarding accreditation and obtain their approval of the final report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Share the team report with the Board, district and college staff.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370</Words>
  <Application>Microsoft Office PowerPoint</Application>
  <PresentationFormat>On-screen Show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Accreditation</vt:lpstr>
      <vt:lpstr>Accreditation Liaison Officers</vt:lpstr>
      <vt:lpstr>Accreditation Timeline for FCC</vt:lpstr>
      <vt:lpstr>Fresno City College Accreditation Committees</vt:lpstr>
      <vt:lpstr>Accreditation Timeline for  Reedley &amp; North Centers</vt:lpstr>
      <vt:lpstr>Reedley College Accreditation Committees</vt:lpstr>
      <vt:lpstr>North Centers Accreditation Committees</vt:lpstr>
      <vt:lpstr>Recommendations from 2005</vt:lpstr>
      <vt:lpstr>District Role in Accreditation</vt:lpstr>
    </vt:vector>
  </TitlesOfParts>
  <Company>Fresno City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</dc:title>
  <dc:creator>Don Lopez</dc:creator>
  <cp:lastModifiedBy>am007</cp:lastModifiedBy>
  <cp:revision>15</cp:revision>
  <cp:lastPrinted>2010-08-09T17:29:08Z</cp:lastPrinted>
  <dcterms:created xsi:type="dcterms:W3CDTF">2010-08-09T16:21:03Z</dcterms:created>
  <dcterms:modified xsi:type="dcterms:W3CDTF">2011-05-25T23:59:31Z</dcterms:modified>
</cp:coreProperties>
</file>