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8" r:id="rId1"/>
  </p:sldMasterIdLst>
  <p:notesMasterIdLst>
    <p:notesMasterId r:id="rId13"/>
  </p:notesMasterIdLst>
  <p:sldIdLst>
    <p:sldId id="256" r:id="rId2"/>
    <p:sldId id="257" r:id="rId3"/>
    <p:sldId id="258" r:id="rId4"/>
    <p:sldId id="259" r:id="rId5"/>
    <p:sldId id="261" r:id="rId6"/>
    <p:sldId id="263" r:id="rId7"/>
    <p:sldId id="269" r:id="rId8"/>
    <p:sldId id="267" r:id="rId9"/>
    <p:sldId id="268"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52" d="100"/>
          <a:sy n="52" d="100"/>
        </p:scale>
        <p:origin x="90" y="1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9ED65-FF57-4351-8FF8-7F612973084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C67A16D-E233-4DF4-A28F-4C3F946CC741}">
      <dgm:prSet phldrT="[Text]"/>
      <dgm:spPr/>
      <dgm:t>
        <a:bodyPr/>
        <a:lstStyle/>
        <a:p>
          <a:r>
            <a:rPr lang="en-US" dirty="0" smtClean="0"/>
            <a:t>Pre-Launch</a:t>
          </a:r>
          <a:endParaRPr lang="en-US" dirty="0"/>
        </a:p>
      </dgm:t>
    </dgm:pt>
    <dgm:pt modelId="{C5C1D404-F56F-4154-BD19-28481C9E759B}" type="parTrans" cxnId="{2821449C-3145-4AD3-8D07-0568F6029E77}">
      <dgm:prSet/>
      <dgm:spPr/>
      <dgm:t>
        <a:bodyPr/>
        <a:lstStyle/>
        <a:p>
          <a:endParaRPr lang="en-US"/>
        </a:p>
      </dgm:t>
    </dgm:pt>
    <dgm:pt modelId="{F693E518-288D-4157-82E0-3F74EE20229C}" type="sibTrans" cxnId="{2821449C-3145-4AD3-8D07-0568F6029E77}">
      <dgm:prSet/>
      <dgm:spPr/>
      <dgm:t>
        <a:bodyPr/>
        <a:lstStyle/>
        <a:p>
          <a:endParaRPr lang="en-US"/>
        </a:p>
      </dgm:t>
    </dgm:pt>
    <dgm:pt modelId="{AC5971B8-B2C2-4BFD-9923-95FAD48D3465}">
      <dgm:prSet phldrT="[Text]"/>
      <dgm:spPr/>
      <dgm:t>
        <a:bodyPr/>
        <a:lstStyle/>
        <a:p>
          <a:r>
            <a:rPr lang="en-US" dirty="0" smtClean="0"/>
            <a:t>Reviewed</a:t>
          </a:r>
          <a:endParaRPr lang="en-US" dirty="0"/>
        </a:p>
      </dgm:t>
    </dgm:pt>
    <dgm:pt modelId="{8BB2680D-5C09-43A5-B786-730116B0CA14}" type="parTrans" cxnId="{BB53B8E4-5574-43A6-B4A9-E5307D9613D3}">
      <dgm:prSet/>
      <dgm:spPr/>
      <dgm:t>
        <a:bodyPr/>
        <a:lstStyle/>
        <a:p>
          <a:endParaRPr lang="en-US"/>
        </a:p>
      </dgm:t>
    </dgm:pt>
    <dgm:pt modelId="{0EE31BDC-149E-4E5B-A5AD-D3E472AC20CF}" type="sibTrans" cxnId="{BB53B8E4-5574-43A6-B4A9-E5307D9613D3}">
      <dgm:prSet/>
      <dgm:spPr/>
      <dgm:t>
        <a:bodyPr/>
        <a:lstStyle/>
        <a:p>
          <a:endParaRPr lang="en-US"/>
        </a:p>
      </dgm:t>
    </dgm:pt>
    <dgm:pt modelId="{82A51677-31EA-4A0A-85AB-D1DE212B96D7}">
      <dgm:prSet phldrT="[Text]"/>
      <dgm:spPr/>
      <dgm:t>
        <a:bodyPr/>
        <a:lstStyle/>
        <a:p>
          <a:r>
            <a:rPr lang="en-US" dirty="0" smtClean="0"/>
            <a:t>Tech Review</a:t>
          </a:r>
          <a:endParaRPr lang="en-US" dirty="0"/>
        </a:p>
      </dgm:t>
    </dgm:pt>
    <dgm:pt modelId="{E0051C20-CFE2-46B1-B237-0B3A1D836AD4}" type="parTrans" cxnId="{014BC9A8-2C44-483C-A7A4-FB21C97ECAD8}">
      <dgm:prSet/>
      <dgm:spPr/>
      <dgm:t>
        <a:bodyPr/>
        <a:lstStyle/>
        <a:p>
          <a:endParaRPr lang="en-US"/>
        </a:p>
      </dgm:t>
    </dgm:pt>
    <dgm:pt modelId="{1DB7F36A-BFBC-4935-8C38-B8511B5D3079}" type="sibTrans" cxnId="{014BC9A8-2C44-483C-A7A4-FB21C97ECAD8}">
      <dgm:prSet/>
      <dgm:spPr/>
      <dgm:t>
        <a:bodyPr/>
        <a:lstStyle/>
        <a:p>
          <a:endParaRPr lang="en-US"/>
        </a:p>
      </dgm:t>
    </dgm:pt>
    <dgm:pt modelId="{153F6DDB-9B0F-4922-976F-72837E504B0D}">
      <dgm:prSet phldrT="[Text]"/>
      <dgm:spPr/>
      <dgm:t>
        <a:bodyPr/>
        <a:lstStyle/>
        <a:p>
          <a:r>
            <a:rPr lang="en-US" dirty="0" smtClean="0"/>
            <a:t>Faculty attend</a:t>
          </a:r>
          <a:endParaRPr lang="en-US" dirty="0"/>
        </a:p>
      </dgm:t>
    </dgm:pt>
    <dgm:pt modelId="{6B749001-23A2-4124-A5C2-17A5883D726F}" type="parTrans" cxnId="{D929A82E-71A1-44EB-A2D4-6B4254A8BDA0}">
      <dgm:prSet/>
      <dgm:spPr/>
      <dgm:t>
        <a:bodyPr/>
        <a:lstStyle/>
        <a:p>
          <a:endParaRPr lang="en-US"/>
        </a:p>
      </dgm:t>
    </dgm:pt>
    <dgm:pt modelId="{723D6B1D-B5F8-4847-A598-82BF45DD7BFC}" type="sibTrans" cxnId="{D929A82E-71A1-44EB-A2D4-6B4254A8BDA0}">
      <dgm:prSet/>
      <dgm:spPr/>
      <dgm:t>
        <a:bodyPr/>
        <a:lstStyle/>
        <a:p>
          <a:endParaRPr lang="en-US"/>
        </a:p>
      </dgm:t>
    </dgm:pt>
    <dgm:pt modelId="{69998DCA-903F-4532-96A6-0011B9A4EE4B}">
      <dgm:prSet phldrT="[Text]"/>
      <dgm:spPr/>
      <dgm:t>
        <a:bodyPr/>
        <a:lstStyle/>
        <a:p>
          <a:r>
            <a:rPr lang="en-US" dirty="0" smtClean="0"/>
            <a:t>Curriculum New Business</a:t>
          </a:r>
          <a:endParaRPr lang="en-US" dirty="0"/>
        </a:p>
      </dgm:t>
    </dgm:pt>
    <dgm:pt modelId="{28E3AF67-B3F4-4FFD-813F-E94C96175F5B}" type="parTrans" cxnId="{49B280A5-A4B6-4A0F-B143-7BA16BD69610}">
      <dgm:prSet/>
      <dgm:spPr/>
      <dgm:t>
        <a:bodyPr/>
        <a:lstStyle/>
        <a:p>
          <a:endParaRPr lang="en-US"/>
        </a:p>
      </dgm:t>
    </dgm:pt>
    <dgm:pt modelId="{B03159DA-1C93-4878-AA23-A74AD2D2D5B0}" type="sibTrans" cxnId="{49B280A5-A4B6-4A0F-B143-7BA16BD69610}">
      <dgm:prSet/>
      <dgm:spPr/>
      <dgm:t>
        <a:bodyPr/>
        <a:lstStyle/>
        <a:p>
          <a:endParaRPr lang="en-US"/>
        </a:p>
      </dgm:t>
    </dgm:pt>
    <dgm:pt modelId="{CA570555-5CA4-4E11-B252-0C1777DE76B3}">
      <dgm:prSet phldrT="[Text]"/>
      <dgm:spPr/>
      <dgm:t>
        <a:bodyPr/>
        <a:lstStyle/>
        <a:p>
          <a:r>
            <a:rPr lang="en-US" dirty="0" smtClean="0"/>
            <a:t>Faculty attend</a:t>
          </a:r>
          <a:endParaRPr lang="en-US" dirty="0"/>
        </a:p>
      </dgm:t>
    </dgm:pt>
    <dgm:pt modelId="{3665C588-38F2-4CF4-8656-4C9D38DEFD12}" type="parTrans" cxnId="{B0EC8FBF-EFC4-4801-BD31-67A2D7C1840A}">
      <dgm:prSet/>
      <dgm:spPr/>
      <dgm:t>
        <a:bodyPr/>
        <a:lstStyle/>
        <a:p>
          <a:endParaRPr lang="en-US"/>
        </a:p>
      </dgm:t>
    </dgm:pt>
    <dgm:pt modelId="{D184B70D-1878-43E2-B32C-ACAFD8B8CA80}" type="sibTrans" cxnId="{B0EC8FBF-EFC4-4801-BD31-67A2D7C1840A}">
      <dgm:prSet/>
      <dgm:spPr/>
      <dgm:t>
        <a:bodyPr/>
        <a:lstStyle/>
        <a:p>
          <a:endParaRPr lang="en-US"/>
        </a:p>
      </dgm:t>
    </dgm:pt>
    <dgm:pt modelId="{7B540AF8-883B-4EC2-9536-58DA9677CB46}">
      <dgm:prSet phldrT="[Text]"/>
      <dgm:spPr/>
      <dgm:t>
        <a:bodyPr/>
        <a:lstStyle/>
        <a:p>
          <a:r>
            <a:rPr lang="en-US" dirty="0" smtClean="0"/>
            <a:t>Put on Tech Review Agenda</a:t>
          </a:r>
          <a:endParaRPr lang="en-US" dirty="0"/>
        </a:p>
      </dgm:t>
    </dgm:pt>
    <dgm:pt modelId="{EDE7547B-67B1-4522-997A-2F260E3851D0}" type="parTrans" cxnId="{CDAB8DD2-0B03-48D2-AAC7-9B348F183C1E}">
      <dgm:prSet/>
      <dgm:spPr/>
      <dgm:t>
        <a:bodyPr/>
        <a:lstStyle/>
        <a:p>
          <a:endParaRPr lang="en-US"/>
        </a:p>
      </dgm:t>
    </dgm:pt>
    <dgm:pt modelId="{C615065E-2045-4F3E-89E4-EC69DADB46C1}" type="sibTrans" cxnId="{CDAB8DD2-0B03-48D2-AAC7-9B348F183C1E}">
      <dgm:prSet/>
      <dgm:spPr/>
      <dgm:t>
        <a:bodyPr/>
        <a:lstStyle/>
        <a:p>
          <a:endParaRPr lang="en-US"/>
        </a:p>
      </dgm:t>
    </dgm:pt>
    <dgm:pt modelId="{3FF7B7F9-AAFA-4269-8B2A-0BB4018603BD}">
      <dgm:prSet phldrT="[Text]"/>
      <dgm:spPr/>
      <dgm:t>
        <a:bodyPr/>
        <a:lstStyle/>
        <a:p>
          <a:r>
            <a:rPr lang="en-US" dirty="0" smtClean="0"/>
            <a:t>Changes determined</a:t>
          </a:r>
          <a:endParaRPr lang="en-US" dirty="0"/>
        </a:p>
      </dgm:t>
    </dgm:pt>
    <dgm:pt modelId="{19A35076-C3B9-41C8-9432-1DE9D4A581D1}" type="parTrans" cxnId="{1B49682E-FD73-4594-88B9-25B46E14CAEA}">
      <dgm:prSet/>
      <dgm:spPr/>
      <dgm:t>
        <a:bodyPr/>
        <a:lstStyle/>
        <a:p>
          <a:endParaRPr lang="en-US"/>
        </a:p>
      </dgm:t>
    </dgm:pt>
    <dgm:pt modelId="{0AA5736B-1859-43C8-BFAC-461D6BFBC690}" type="sibTrans" cxnId="{1B49682E-FD73-4594-88B9-25B46E14CAEA}">
      <dgm:prSet/>
      <dgm:spPr/>
      <dgm:t>
        <a:bodyPr/>
        <a:lstStyle/>
        <a:p>
          <a:endParaRPr lang="en-US"/>
        </a:p>
      </dgm:t>
    </dgm:pt>
    <dgm:pt modelId="{1652D00C-856A-4997-A373-259CC321FFDA}">
      <dgm:prSet phldrT="[Text]"/>
      <dgm:spPr/>
      <dgm:t>
        <a:bodyPr/>
        <a:lstStyle/>
        <a:p>
          <a:r>
            <a:rPr lang="en-US" dirty="0" smtClean="0"/>
            <a:t>Date for completion</a:t>
          </a:r>
          <a:endParaRPr lang="en-US" dirty="0"/>
        </a:p>
      </dgm:t>
    </dgm:pt>
    <dgm:pt modelId="{E24B4765-3C11-4C66-BDBA-AA62BF0EC392}" type="parTrans" cxnId="{28EF9472-55CD-4AF4-8B86-C1988204E399}">
      <dgm:prSet/>
      <dgm:spPr/>
      <dgm:t>
        <a:bodyPr/>
        <a:lstStyle/>
        <a:p>
          <a:endParaRPr lang="en-US"/>
        </a:p>
      </dgm:t>
    </dgm:pt>
    <dgm:pt modelId="{362A803F-CD14-4507-9DF7-4B3F9BF4F504}" type="sibTrans" cxnId="{28EF9472-55CD-4AF4-8B86-C1988204E399}">
      <dgm:prSet/>
      <dgm:spPr/>
      <dgm:t>
        <a:bodyPr/>
        <a:lstStyle/>
        <a:p>
          <a:endParaRPr lang="en-US"/>
        </a:p>
      </dgm:t>
    </dgm:pt>
    <dgm:pt modelId="{636FB443-B746-4CEB-9FB8-45B7CC14D5D1}">
      <dgm:prSet phldrT="[Text]"/>
      <dgm:spPr/>
      <dgm:t>
        <a:bodyPr/>
        <a:lstStyle/>
        <a:p>
          <a:r>
            <a:rPr lang="en-US" dirty="0" smtClean="0"/>
            <a:t>Changes determined</a:t>
          </a:r>
          <a:endParaRPr lang="en-US" dirty="0"/>
        </a:p>
      </dgm:t>
    </dgm:pt>
    <dgm:pt modelId="{48A79D1F-564A-4AD3-B855-EA919DDFC5F9}" type="parTrans" cxnId="{9DD8BE3F-E220-4CD5-A60B-636B78EF9C9A}">
      <dgm:prSet/>
      <dgm:spPr/>
      <dgm:t>
        <a:bodyPr/>
        <a:lstStyle/>
        <a:p>
          <a:endParaRPr lang="en-US"/>
        </a:p>
      </dgm:t>
    </dgm:pt>
    <dgm:pt modelId="{E4EB240E-7514-4E08-BCB2-D8878E645916}" type="sibTrans" cxnId="{9DD8BE3F-E220-4CD5-A60B-636B78EF9C9A}">
      <dgm:prSet/>
      <dgm:spPr/>
      <dgm:t>
        <a:bodyPr/>
        <a:lstStyle/>
        <a:p>
          <a:endParaRPr lang="en-US"/>
        </a:p>
      </dgm:t>
    </dgm:pt>
    <dgm:pt modelId="{86DEF5DB-2CA8-422F-98D1-D9C18A0D5EF6}">
      <dgm:prSet phldrT="[Text]"/>
      <dgm:spPr/>
      <dgm:t>
        <a:bodyPr/>
        <a:lstStyle/>
        <a:p>
          <a:r>
            <a:rPr lang="en-US" dirty="0" smtClean="0"/>
            <a:t>Date for completion</a:t>
          </a:r>
          <a:endParaRPr lang="en-US" dirty="0"/>
        </a:p>
      </dgm:t>
    </dgm:pt>
    <dgm:pt modelId="{A96AF8E3-339B-4E5C-91FB-EAEBD5842484}" type="parTrans" cxnId="{29DE8133-B557-4C36-95B4-ACF7DB06EAE5}">
      <dgm:prSet/>
      <dgm:spPr/>
      <dgm:t>
        <a:bodyPr/>
        <a:lstStyle/>
        <a:p>
          <a:endParaRPr lang="en-US"/>
        </a:p>
      </dgm:t>
    </dgm:pt>
    <dgm:pt modelId="{5DD6240D-0A97-471F-BD34-2AE3BC8F3F80}" type="sibTrans" cxnId="{29DE8133-B557-4C36-95B4-ACF7DB06EAE5}">
      <dgm:prSet/>
      <dgm:spPr/>
      <dgm:t>
        <a:bodyPr/>
        <a:lstStyle/>
        <a:p>
          <a:endParaRPr lang="en-US"/>
        </a:p>
      </dgm:t>
    </dgm:pt>
    <dgm:pt modelId="{252321C7-80A7-45A4-9F84-170C5AEE99EA}" type="pres">
      <dgm:prSet presAssocID="{AC09ED65-FF57-4351-8FF8-7F6129730844}" presName="rootnode" presStyleCnt="0">
        <dgm:presLayoutVars>
          <dgm:chMax/>
          <dgm:chPref/>
          <dgm:dir/>
          <dgm:animLvl val="lvl"/>
        </dgm:presLayoutVars>
      </dgm:prSet>
      <dgm:spPr/>
      <dgm:t>
        <a:bodyPr/>
        <a:lstStyle/>
        <a:p>
          <a:endParaRPr lang="en-US"/>
        </a:p>
      </dgm:t>
    </dgm:pt>
    <dgm:pt modelId="{04053176-4E96-41C1-A672-46B46A12E287}" type="pres">
      <dgm:prSet presAssocID="{EC67A16D-E233-4DF4-A28F-4C3F946CC741}" presName="composite" presStyleCnt="0"/>
      <dgm:spPr/>
    </dgm:pt>
    <dgm:pt modelId="{427B9663-B86E-42C6-A52B-3F96F1D09557}" type="pres">
      <dgm:prSet presAssocID="{EC67A16D-E233-4DF4-A28F-4C3F946CC741}" presName="bentUpArrow1" presStyleLbl="alignImgPlace1" presStyleIdx="0" presStyleCnt="2" custLinFactNeighborX="-7070" custLinFactNeighborY="-44270"/>
      <dgm:spPr>
        <a:solidFill>
          <a:schemeClr val="accent2">
            <a:lumMod val="60000"/>
            <a:lumOff val="40000"/>
          </a:schemeClr>
        </a:solidFill>
      </dgm:spPr>
    </dgm:pt>
    <dgm:pt modelId="{CA18629E-7258-4B04-AE75-6A0927CDCB39}" type="pres">
      <dgm:prSet presAssocID="{EC67A16D-E233-4DF4-A28F-4C3F946CC741}" presName="ParentText" presStyleLbl="node1" presStyleIdx="0" presStyleCnt="3" custLinFactNeighborX="3531" custLinFactNeighborY="-42693">
        <dgm:presLayoutVars>
          <dgm:chMax val="1"/>
          <dgm:chPref val="1"/>
          <dgm:bulletEnabled val="1"/>
        </dgm:presLayoutVars>
      </dgm:prSet>
      <dgm:spPr/>
      <dgm:t>
        <a:bodyPr/>
        <a:lstStyle/>
        <a:p>
          <a:endParaRPr lang="en-US"/>
        </a:p>
      </dgm:t>
    </dgm:pt>
    <dgm:pt modelId="{673D452D-3BFB-46FA-9F10-C524AA943351}" type="pres">
      <dgm:prSet presAssocID="{EC67A16D-E233-4DF4-A28F-4C3F946CC741}" presName="ChildText" presStyleLbl="revTx" presStyleIdx="0" presStyleCnt="3" custScaleX="342150" custLinFactX="29916" custLinFactNeighborX="100000" custLinFactNeighborY="-59160">
        <dgm:presLayoutVars>
          <dgm:chMax val="0"/>
          <dgm:chPref val="0"/>
          <dgm:bulletEnabled val="1"/>
        </dgm:presLayoutVars>
      </dgm:prSet>
      <dgm:spPr/>
      <dgm:t>
        <a:bodyPr/>
        <a:lstStyle/>
        <a:p>
          <a:endParaRPr lang="en-US"/>
        </a:p>
      </dgm:t>
    </dgm:pt>
    <dgm:pt modelId="{C49D77CC-1B11-4CDF-BFC9-AFC407D9C120}" type="pres">
      <dgm:prSet presAssocID="{F693E518-288D-4157-82E0-3F74EE20229C}" presName="sibTrans" presStyleCnt="0"/>
      <dgm:spPr/>
    </dgm:pt>
    <dgm:pt modelId="{D61957FA-15F7-4A3F-ABC7-8641CAEE1C48}" type="pres">
      <dgm:prSet presAssocID="{82A51677-31EA-4A0A-85AB-D1DE212B96D7}" presName="composite" presStyleCnt="0"/>
      <dgm:spPr/>
    </dgm:pt>
    <dgm:pt modelId="{17D2EFAA-C1AE-4FB1-92D0-144775007821}" type="pres">
      <dgm:prSet presAssocID="{82A51677-31EA-4A0A-85AB-D1DE212B96D7}" presName="bentUpArrow1" presStyleLbl="alignImgPlace1" presStyleIdx="1" presStyleCnt="2" custLinFactNeighborX="-82664" custLinFactNeighborY="-60957"/>
      <dgm:spPr>
        <a:solidFill>
          <a:schemeClr val="accent2">
            <a:lumMod val="60000"/>
            <a:lumOff val="40000"/>
          </a:schemeClr>
        </a:solidFill>
      </dgm:spPr>
      <dgm:t>
        <a:bodyPr/>
        <a:lstStyle/>
        <a:p>
          <a:endParaRPr lang="en-US"/>
        </a:p>
      </dgm:t>
    </dgm:pt>
    <dgm:pt modelId="{D8AD13DE-B519-411B-AA1A-99586540FF1F}" type="pres">
      <dgm:prSet presAssocID="{82A51677-31EA-4A0A-85AB-D1DE212B96D7}" presName="ParentText" presStyleLbl="node1" presStyleIdx="1" presStyleCnt="3" custLinFactNeighborX="-44279" custLinFactNeighborY="-52940">
        <dgm:presLayoutVars>
          <dgm:chMax val="1"/>
          <dgm:chPref val="1"/>
          <dgm:bulletEnabled val="1"/>
        </dgm:presLayoutVars>
      </dgm:prSet>
      <dgm:spPr/>
      <dgm:t>
        <a:bodyPr/>
        <a:lstStyle/>
        <a:p>
          <a:endParaRPr lang="en-US"/>
        </a:p>
      </dgm:t>
    </dgm:pt>
    <dgm:pt modelId="{39B94421-8E9C-4B1F-BB3D-2DAFD72F02A6}" type="pres">
      <dgm:prSet presAssocID="{82A51677-31EA-4A0A-85AB-D1DE212B96D7}" presName="ChildText" presStyleLbl="revTx" presStyleIdx="1" presStyleCnt="3" custScaleX="381780" custLinFactNeighborX="91104" custLinFactNeighborY="-64150">
        <dgm:presLayoutVars>
          <dgm:chMax val="0"/>
          <dgm:chPref val="0"/>
          <dgm:bulletEnabled val="1"/>
        </dgm:presLayoutVars>
      </dgm:prSet>
      <dgm:spPr/>
      <dgm:t>
        <a:bodyPr/>
        <a:lstStyle/>
        <a:p>
          <a:endParaRPr lang="en-US"/>
        </a:p>
      </dgm:t>
    </dgm:pt>
    <dgm:pt modelId="{EE226232-4CCD-4D98-B999-AAE2E2BE5569}" type="pres">
      <dgm:prSet presAssocID="{1DB7F36A-BFBC-4935-8C38-B8511B5D3079}" presName="sibTrans" presStyleCnt="0"/>
      <dgm:spPr/>
    </dgm:pt>
    <dgm:pt modelId="{8AA7A60C-0B50-41DF-9F24-B7735F0C870F}" type="pres">
      <dgm:prSet presAssocID="{69998DCA-903F-4532-96A6-0011B9A4EE4B}" presName="composite" presStyleCnt="0"/>
      <dgm:spPr/>
    </dgm:pt>
    <dgm:pt modelId="{A4FD802E-AAB2-42D6-B042-FF0BBACD4EB1}" type="pres">
      <dgm:prSet presAssocID="{69998DCA-903F-4532-96A6-0011B9A4EE4B}" presName="ParentText" presStyleLbl="node1" presStyleIdx="2" presStyleCnt="3" custLinFactNeighborX="-88078" custLinFactNeighborY="-62661">
        <dgm:presLayoutVars>
          <dgm:chMax val="1"/>
          <dgm:chPref val="1"/>
          <dgm:bulletEnabled val="1"/>
        </dgm:presLayoutVars>
      </dgm:prSet>
      <dgm:spPr/>
      <dgm:t>
        <a:bodyPr/>
        <a:lstStyle/>
        <a:p>
          <a:endParaRPr lang="en-US"/>
        </a:p>
      </dgm:t>
    </dgm:pt>
    <dgm:pt modelId="{86F07EAD-E9D7-4089-8788-DA4857057F8F}" type="pres">
      <dgm:prSet presAssocID="{69998DCA-903F-4532-96A6-0011B9A4EE4B}" presName="FinalChildText" presStyleLbl="revTx" presStyleIdx="2" presStyleCnt="3" custScaleX="308097" custLinFactNeighborX="-9313" custLinFactNeighborY="-85723">
        <dgm:presLayoutVars>
          <dgm:chMax val="0"/>
          <dgm:chPref val="0"/>
          <dgm:bulletEnabled val="1"/>
        </dgm:presLayoutVars>
      </dgm:prSet>
      <dgm:spPr/>
      <dgm:t>
        <a:bodyPr/>
        <a:lstStyle/>
        <a:p>
          <a:endParaRPr lang="en-US"/>
        </a:p>
      </dgm:t>
    </dgm:pt>
  </dgm:ptLst>
  <dgm:cxnLst>
    <dgm:cxn modelId="{1B49682E-FD73-4594-88B9-25B46E14CAEA}" srcId="{82A51677-31EA-4A0A-85AB-D1DE212B96D7}" destId="{3FF7B7F9-AAFA-4269-8B2A-0BB4018603BD}" srcOrd="1" destOrd="0" parTransId="{19A35076-C3B9-41C8-9432-1DE9D4A581D1}" sibTransId="{0AA5736B-1859-43C8-BFAC-461D6BFBC690}"/>
    <dgm:cxn modelId="{B0EC8FBF-EFC4-4801-BD31-67A2D7C1840A}" srcId="{69998DCA-903F-4532-96A6-0011B9A4EE4B}" destId="{CA570555-5CA4-4E11-B252-0C1777DE76B3}" srcOrd="0" destOrd="0" parTransId="{3665C588-38F2-4CF4-8656-4C9D38DEFD12}" sibTransId="{D184B70D-1878-43E2-B32C-ACAFD8B8CA80}"/>
    <dgm:cxn modelId="{B5842100-EAC3-4DCD-8967-2555FF07E131}" type="presOf" srcId="{69998DCA-903F-4532-96A6-0011B9A4EE4B}" destId="{A4FD802E-AAB2-42D6-B042-FF0BBACD4EB1}" srcOrd="0" destOrd="0" presId="urn:microsoft.com/office/officeart/2005/8/layout/StepDownProcess"/>
    <dgm:cxn modelId="{2821449C-3145-4AD3-8D07-0568F6029E77}" srcId="{AC09ED65-FF57-4351-8FF8-7F6129730844}" destId="{EC67A16D-E233-4DF4-A28F-4C3F946CC741}" srcOrd="0" destOrd="0" parTransId="{C5C1D404-F56F-4154-BD19-28481C9E759B}" sibTransId="{F693E518-288D-4157-82E0-3F74EE20229C}"/>
    <dgm:cxn modelId="{CDAB8DD2-0B03-48D2-AAC7-9B348F183C1E}" srcId="{EC67A16D-E233-4DF4-A28F-4C3F946CC741}" destId="{7B540AF8-883B-4EC2-9536-58DA9677CB46}" srcOrd="1" destOrd="0" parTransId="{EDE7547B-67B1-4522-997A-2F260E3851D0}" sibTransId="{C615065E-2045-4F3E-89E4-EC69DADB46C1}"/>
    <dgm:cxn modelId="{77297C34-6661-44E2-B054-27AA104D61BE}" type="presOf" srcId="{82A51677-31EA-4A0A-85AB-D1DE212B96D7}" destId="{D8AD13DE-B519-411B-AA1A-99586540FF1F}" srcOrd="0" destOrd="0" presId="urn:microsoft.com/office/officeart/2005/8/layout/StepDownProcess"/>
    <dgm:cxn modelId="{798ED086-B176-48DF-9F8D-E2DE9B8AB6D9}" type="presOf" srcId="{AC09ED65-FF57-4351-8FF8-7F6129730844}" destId="{252321C7-80A7-45A4-9F84-170C5AEE99EA}" srcOrd="0" destOrd="0" presId="urn:microsoft.com/office/officeart/2005/8/layout/StepDownProcess"/>
    <dgm:cxn modelId="{4F021C00-B5D2-47FE-8247-A6040875A3CE}" type="presOf" srcId="{1652D00C-856A-4997-A373-259CC321FFDA}" destId="{39B94421-8E9C-4B1F-BB3D-2DAFD72F02A6}" srcOrd="0" destOrd="2" presId="urn:microsoft.com/office/officeart/2005/8/layout/StepDownProcess"/>
    <dgm:cxn modelId="{1B80D83A-E381-4A78-A483-87800013BCAD}" type="presOf" srcId="{86DEF5DB-2CA8-422F-98D1-D9C18A0D5EF6}" destId="{86F07EAD-E9D7-4089-8788-DA4857057F8F}" srcOrd="0" destOrd="2" presId="urn:microsoft.com/office/officeart/2005/8/layout/StepDownProcess"/>
    <dgm:cxn modelId="{29DE8133-B557-4C36-95B4-ACF7DB06EAE5}" srcId="{69998DCA-903F-4532-96A6-0011B9A4EE4B}" destId="{86DEF5DB-2CA8-422F-98D1-D9C18A0D5EF6}" srcOrd="2" destOrd="0" parTransId="{A96AF8E3-339B-4E5C-91FB-EAEBD5842484}" sibTransId="{5DD6240D-0A97-471F-BD34-2AE3BC8F3F80}"/>
    <dgm:cxn modelId="{615AE46C-79B9-4E3C-9F64-901A09D3A01F}" type="presOf" srcId="{7B540AF8-883B-4EC2-9536-58DA9677CB46}" destId="{673D452D-3BFB-46FA-9F10-C524AA943351}" srcOrd="0" destOrd="1" presId="urn:microsoft.com/office/officeart/2005/8/layout/StepDownProcess"/>
    <dgm:cxn modelId="{014BC9A8-2C44-483C-A7A4-FB21C97ECAD8}" srcId="{AC09ED65-FF57-4351-8FF8-7F6129730844}" destId="{82A51677-31EA-4A0A-85AB-D1DE212B96D7}" srcOrd="1" destOrd="0" parTransId="{E0051C20-CFE2-46B1-B237-0B3A1D836AD4}" sibTransId="{1DB7F36A-BFBC-4935-8C38-B8511B5D3079}"/>
    <dgm:cxn modelId="{2E6E4656-BC1E-4601-BD12-3A4761BC51D0}" type="presOf" srcId="{AC5971B8-B2C2-4BFD-9923-95FAD48D3465}" destId="{673D452D-3BFB-46FA-9F10-C524AA943351}" srcOrd="0" destOrd="0" presId="urn:microsoft.com/office/officeart/2005/8/layout/StepDownProcess"/>
    <dgm:cxn modelId="{9DD8BE3F-E220-4CD5-A60B-636B78EF9C9A}" srcId="{69998DCA-903F-4532-96A6-0011B9A4EE4B}" destId="{636FB443-B746-4CEB-9FB8-45B7CC14D5D1}" srcOrd="1" destOrd="0" parTransId="{48A79D1F-564A-4AD3-B855-EA919DDFC5F9}" sibTransId="{E4EB240E-7514-4E08-BCB2-D8878E645916}"/>
    <dgm:cxn modelId="{28EF9472-55CD-4AF4-8B86-C1988204E399}" srcId="{82A51677-31EA-4A0A-85AB-D1DE212B96D7}" destId="{1652D00C-856A-4997-A373-259CC321FFDA}" srcOrd="2" destOrd="0" parTransId="{E24B4765-3C11-4C66-BDBA-AA62BF0EC392}" sibTransId="{362A803F-CD14-4507-9DF7-4B3F9BF4F504}"/>
    <dgm:cxn modelId="{3A798BC4-674A-4916-B666-513DC1A65A01}" type="presOf" srcId="{EC67A16D-E233-4DF4-A28F-4C3F946CC741}" destId="{CA18629E-7258-4B04-AE75-6A0927CDCB39}" srcOrd="0" destOrd="0" presId="urn:microsoft.com/office/officeart/2005/8/layout/StepDownProcess"/>
    <dgm:cxn modelId="{F44E1A54-CF7C-4BFF-90E0-7AFBCA86CC5C}" type="presOf" srcId="{153F6DDB-9B0F-4922-976F-72837E504B0D}" destId="{39B94421-8E9C-4B1F-BB3D-2DAFD72F02A6}" srcOrd="0" destOrd="0" presId="urn:microsoft.com/office/officeart/2005/8/layout/StepDownProcess"/>
    <dgm:cxn modelId="{E7F8DE7C-8436-4B96-9D14-1ADC0D0C3341}" type="presOf" srcId="{CA570555-5CA4-4E11-B252-0C1777DE76B3}" destId="{86F07EAD-E9D7-4089-8788-DA4857057F8F}" srcOrd="0" destOrd="0" presId="urn:microsoft.com/office/officeart/2005/8/layout/StepDownProcess"/>
    <dgm:cxn modelId="{7FBE717B-9865-422C-B580-612EF158F2FB}" type="presOf" srcId="{636FB443-B746-4CEB-9FB8-45B7CC14D5D1}" destId="{86F07EAD-E9D7-4089-8788-DA4857057F8F}" srcOrd="0" destOrd="1" presId="urn:microsoft.com/office/officeart/2005/8/layout/StepDownProcess"/>
    <dgm:cxn modelId="{BB53B8E4-5574-43A6-B4A9-E5307D9613D3}" srcId="{EC67A16D-E233-4DF4-A28F-4C3F946CC741}" destId="{AC5971B8-B2C2-4BFD-9923-95FAD48D3465}" srcOrd="0" destOrd="0" parTransId="{8BB2680D-5C09-43A5-B786-730116B0CA14}" sibTransId="{0EE31BDC-149E-4E5B-A5AD-D3E472AC20CF}"/>
    <dgm:cxn modelId="{D929A82E-71A1-44EB-A2D4-6B4254A8BDA0}" srcId="{82A51677-31EA-4A0A-85AB-D1DE212B96D7}" destId="{153F6DDB-9B0F-4922-976F-72837E504B0D}" srcOrd="0" destOrd="0" parTransId="{6B749001-23A2-4124-A5C2-17A5883D726F}" sibTransId="{723D6B1D-B5F8-4847-A598-82BF45DD7BFC}"/>
    <dgm:cxn modelId="{214116D3-DA8F-46C1-A88B-395F49A0CAFE}" type="presOf" srcId="{3FF7B7F9-AAFA-4269-8B2A-0BB4018603BD}" destId="{39B94421-8E9C-4B1F-BB3D-2DAFD72F02A6}" srcOrd="0" destOrd="1" presId="urn:microsoft.com/office/officeart/2005/8/layout/StepDownProcess"/>
    <dgm:cxn modelId="{49B280A5-A4B6-4A0F-B143-7BA16BD69610}" srcId="{AC09ED65-FF57-4351-8FF8-7F6129730844}" destId="{69998DCA-903F-4532-96A6-0011B9A4EE4B}" srcOrd="2" destOrd="0" parTransId="{28E3AF67-B3F4-4FFD-813F-E94C96175F5B}" sibTransId="{B03159DA-1C93-4878-AA23-A74AD2D2D5B0}"/>
    <dgm:cxn modelId="{A3530D2A-F52E-404B-B591-7FF62A2E29C7}" type="presParOf" srcId="{252321C7-80A7-45A4-9F84-170C5AEE99EA}" destId="{04053176-4E96-41C1-A672-46B46A12E287}" srcOrd="0" destOrd="0" presId="urn:microsoft.com/office/officeart/2005/8/layout/StepDownProcess"/>
    <dgm:cxn modelId="{86231D2C-5AB8-4E2E-AF8D-5C6C6DCA0C18}" type="presParOf" srcId="{04053176-4E96-41C1-A672-46B46A12E287}" destId="{427B9663-B86E-42C6-A52B-3F96F1D09557}" srcOrd="0" destOrd="0" presId="urn:microsoft.com/office/officeart/2005/8/layout/StepDownProcess"/>
    <dgm:cxn modelId="{14970AFE-7B70-4B35-B65C-A5AAA32C1081}" type="presParOf" srcId="{04053176-4E96-41C1-A672-46B46A12E287}" destId="{CA18629E-7258-4B04-AE75-6A0927CDCB39}" srcOrd="1" destOrd="0" presId="urn:microsoft.com/office/officeart/2005/8/layout/StepDownProcess"/>
    <dgm:cxn modelId="{CF8FA7E7-F469-4AE5-AB2C-DFBDCAC042DD}" type="presParOf" srcId="{04053176-4E96-41C1-A672-46B46A12E287}" destId="{673D452D-3BFB-46FA-9F10-C524AA943351}" srcOrd="2" destOrd="0" presId="urn:microsoft.com/office/officeart/2005/8/layout/StepDownProcess"/>
    <dgm:cxn modelId="{DF8BC078-E1F5-4121-B2A0-09C5C67774FD}" type="presParOf" srcId="{252321C7-80A7-45A4-9F84-170C5AEE99EA}" destId="{C49D77CC-1B11-4CDF-BFC9-AFC407D9C120}" srcOrd="1" destOrd="0" presId="urn:microsoft.com/office/officeart/2005/8/layout/StepDownProcess"/>
    <dgm:cxn modelId="{A0D5F94C-0186-4557-9D8B-DF87977F90E3}" type="presParOf" srcId="{252321C7-80A7-45A4-9F84-170C5AEE99EA}" destId="{D61957FA-15F7-4A3F-ABC7-8641CAEE1C48}" srcOrd="2" destOrd="0" presId="urn:microsoft.com/office/officeart/2005/8/layout/StepDownProcess"/>
    <dgm:cxn modelId="{966F136C-66DF-443B-A252-6F2E704AE6FB}" type="presParOf" srcId="{D61957FA-15F7-4A3F-ABC7-8641CAEE1C48}" destId="{17D2EFAA-C1AE-4FB1-92D0-144775007821}" srcOrd="0" destOrd="0" presId="urn:microsoft.com/office/officeart/2005/8/layout/StepDownProcess"/>
    <dgm:cxn modelId="{0A704651-B532-408E-BAD0-2797B46798DA}" type="presParOf" srcId="{D61957FA-15F7-4A3F-ABC7-8641CAEE1C48}" destId="{D8AD13DE-B519-411B-AA1A-99586540FF1F}" srcOrd="1" destOrd="0" presId="urn:microsoft.com/office/officeart/2005/8/layout/StepDownProcess"/>
    <dgm:cxn modelId="{B39F4DE0-E64C-4367-91E9-29CF771E49A6}" type="presParOf" srcId="{D61957FA-15F7-4A3F-ABC7-8641CAEE1C48}" destId="{39B94421-8E9C-4B1F-BB3D-2DAFD72F02A6}" srcOrd="2" destOrd="0" presId="urn:microsoft.com/office/officeart/2005/8/layout/StepDownProcess"/>
    <dgm:cxn modelId="{D9E29FD8-2BE8-4CAB-9B05-C12966E2599E}" type="presParOf" srcId="{252321C7-80A7-45A4-9F84-170C5AEE99EA}" destId="{EE226232-4CCD-4D98-B999-AAE2E2BE5569}" srcOrd="3" destOrd="0" presId="urn:microsoft.com/office/officeart/2005/8/layout/StepDownProcess"/>
    <dgm:cxn modelId="{927143D8-529C-4BDB-B68B-EDE09BE1710A}" type="presParOf" srcId="{252321C7-80A7-45A4-9F84-170C5AEE99EA}" destId="{8AA7A60C-0B50-41DF-9F24-B7735F0C870F}" srcOrd="4" destOrd="0" presId="urn:microsoft.com/office/officeart/2005/8/layout/StepDownProcess"/>
    <dgm:cxn modelId="{356D136F-F36A-48F8-98D7-2E95481D11AA}" type="presParOf" srcId="{8AA7A60C-0B50-41DF-9F24-B7735F0C870F}" destId="{A4FD802E-AAB2-42D6-B042-FF0BBACD4EB1}" srcOrd="0" destOrd="0" presId="urn:microsoft.com/office/officeart/2005/8/layout/StepDownProcess"/>
    <dgm:cxn modelId="{62B1D10A-8FDB-464F-8167-DC28B5AFE392}" type="presParOf" srcId="{8AA7A60C-0B50-41DF-9F24-B7735F0C870F}" destId="{86F07EAD-E9D7-4089-8788-DA4857057F8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0919B-1934-4BA0-9415-F37F5B107F3E}"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59A8B0A1-9DBA-4877-941A-D894A271B76C}">
      <dgm:prSet phldrT="[Text]"/>
      <dgm:spPr>
        <a:solidFill>
          <a:schemeClr val="accent2">
            <a:lumMod val="60000"/>
            <a:lumOff val="40000"/>
          </a:schemeClr>
        </a:solidFill>
      </dgm:spPr>
      <dgm:t>
        <a:bodyPr/>
        <a:lstStyle/>
        <a:p>
          <a:r>
            <a:rPr lang="en-US" dirty="0" smtClean="0">
              <a:solidFill>
                <a:schemeClr val="tx1"/>
              </a:solidFill>
            </a:rPr>
            <a:t>Changes Were Made</a:t>
          </a:r>
          <a:endParaRPr lang="en-US" dirty="0">
            <a:solidFill>
              <a:schemeClr val="tx1"/>
            </a:solidFill>
          </a:endParaRPr>
        </a:p>
      </dgm:t>
    </dgm:pt>
    <dgm:pt modelId="{587093EA-7FCB-484B-9A21-0E230E88B88F}" type="parTrans" cxnId="{DAAF6CD7-92B7-4CCF-B9FB-CB5311CAB279}">
      <dgm:prSet/>
      <dgm:spPr/>
      <dgm:t>
        <a:bodyPr/>
        <a:lstStyle/>
        <a:p>
          <a:endParaRPr lang="en-US"/>
        </a:p>
      </dgm:t>
    </dgm:pt>
    <dgm:pt modelId="{76013507-6C10-4B4E-B710-4389055A9981}" type="sibTrans" cxnId="{DAAF6CD7-92B7-4CCF-B9FB-CB5311CAB279}">
      <dgm:prSet/>
      <dgm:spPr/>
      <dgm:t>
        <a:bodyPr/>
        <a:lstStyle/>
        <a:p>
          <a:endParaRPr lang="en-US"/>
        </a:p>
      </dgm:t>
    </dgm:pt>
    <dgm:pt modelId="{FFCD16CC-1F1A-4F59-A785-F5E777C941D0}">
      <dgm:prSet phldrT="[Text]"/>
      <dgm:spPr>
        <a:solidFill>
          <a:schemeClr val="accent2">
            <a:lumMod val="60000"/>
            <a:lumOff val="40000"/>
          </a:schemeClr>
        </a:solidFill>
      </dgm:spPr>
      <dgm:t>
        <a:bodyPr/>
        <a:lstStyle/>
        <a:p>
          <a:r>
            <a:rPr lang="en-US" dirty="0" smtClean="0">
              <a:solidFill>
                <a:schemeClr val="tx1"/>
              </a:solidFill>
            </a:rPr>
            <a:t>Changes Not Made</a:t>
          </a:r>
          <a:endParaRPr lang="en-US" dirty="0">
            <a:solidFill>
              <a:schemeClr val="tx1"/>
            </a:solidFill>
          </a:endParaRPr>
        </a:p>
      </dgm:t>
    </dgm:pt>
    <dgm:pt modelId="{C10A2488-225F-4F0E-BB88-65613FBE2434}" type="parTrans" cxnId="{0AC159D0-2F2F-444F-9D76-F3364A599973}">
      <dgm:prSet/>
      <dgm:spPr/>
      <dgm:t>
        <a:bodyPr/>
        <a:lstStyle/>
        <a:p>
          <a:endParaRPr lang="en-US"/>
        </a:p>
      </dgm:t>
    </dgm:pt>
    <dgm:pt modelId="{31BCABDC-9F51-4B3A-B3E1-915957E8400C}" type="sibTrans" cxnId="{0AC159D0-2F2F-444F-9D76-F3364A599973}">
      <dgm:prSet/>
      <dgm:spPr/>
      <dgm:t>
        <a:bodyPr/>
        <a:lstStyle/>
        <a:p>
          <a:endParaRPr lang="en-US"/>
        </a:p>
      </dgm:t>
    </dgm:pt>
    <dgm:pt modelId="{3B0F9335-9D0C-417B-BB90-C46E3993BE57}" type="pres">
      <dgm:prSet presAssocID="{7C00919B-1934-4BA0-9415-F37F5B107F3E}" presName="cycle" presStyleCnt="0">
        <dgm:presLayoutVars>
          <dgm:dir/>
          <dgm:resizeHandles val="exact"/>
        </dgm:presLayoutVars>
      </dgm:prSet>
      <dgm:spPr/>
      <dgm:t>
        <a:bodyPr/>
        <a:lstStyle/>
        <a:p>
          <a:endParaRPr lang="en-US"/>
        </a:p>
      </dgm:t>
    </dgm:pt>
    <dgm:pt modelId="{676307F1-BF56-415C-BAD8-38A15E9818D6}" type="pres">
      <dgm:prSet presAssocID="{59A8B0A1-9DBA-4877-941A-D894A271B76C}" presName="arrow" presStyleLbl="node1" presStyleIdx="0" presStyleCnt="2">
        <dgm:presLayoutVars>
          <dgm:bulletEnabled val="1"/>
        </dgm:presLayoutVars>
      </dgm:prSet>
      <dgm:spPr/>
      <dgm:t>
        <a:bodyPr/>
        <a:lstStyle/>
        <a:p>
          <a:endParaRPr lang="en-US"/>
        </a:p>
      </dgm:t>
    </dgm:pt>
    <dgm:pt modelId="{1A6841A4-D055-4FD9-9DA5-0CC18D112909}" type="pres">
      <dgm:prSet presAssocID="{FFCD16CC-1F1A-4F59-A785-F5E777C941D0}" presName="arrow" presStyleLbl="node1" presStyleIdx="1" presStyleCnt="2" custRadScaleRad="154002" custRadScaleInc="10693">
        <dgm:presLayoutVars>
          <dgm:bulletEnabled val="1"/>
        </dgm:presLayoutVars>
      </dgm:prSet>
      <dgm:spPr/>
      <dgm:t>
        <a:bodyPr/>
        <a:lstStyle/>
        <a:p>
          <a:endParaRPr lang="en-US"/>
        </a:p>
      </dgm:t>
    </dgm:pt>
  </dgm:ptLst>
  <dgm:cxnLst>
    <dgm:cxn modelId="{34FE107D-7C37-4CC7-87B8-FE2BF793D8A8}" type="presOf" srcId="{7C00919B-1934-4BA0-9415-F37F5B107F3E}" destId="{3B0F9335-9D0C-417B-BB90-C46E3993BE57}" srcOrd="0" destOrd="0" presId="urn:microsoft.com/office/officeart/2005/8/layout/arrow1"/>
    <dgm:cxn modelId="{0AC159D0-2F2F-444F-9D76-F3364A599973}" srcId="{7C00919B-1934-4BA0-9415-F37F5B107F3E}" destId="{FFCD16CC-1F1A-4F59-A785-F5E777C941D0}" srcOrd="1" destOrd="0" parTransId="{C10A2488-225F-4F0E-BB88-65613FBE2434}" sibTransId="{31BCABDC-9F51-4B3A-B3E1-915957E8400C}"/>
    <dgm:cxn modelId="{810F5B44-BE2D-48BE-B720-FFC88A81869D}" type="presOf" srcId="{FFCD16CC-1F1A-4F59-A785-F5E777C941D0}" destId="{1A6841A4-D055-4FD9-9DA5-0CC18D112909}" srcOrd="0" destOrd="0" presId="urn:microsoft.com/office/officeart/2005/8/layout/arrow1"/>
    <dgm:cxn modelId="{DAAF6CD7-92B7-4CCF-B9FB-CB5311CAB279}" srcId="{7C00919B-1934-4BA0-9415-F37F5B107F3E}" destId="{59A8B0A1-9DBA-4877-941A-D894A271B76C}" srcOrd="0" destOrd="0" parTransId="{587093EA-7FCB-484B-9A21-0E230E88B88F}" sibTransId="{76013507-6C10-4B4E-B710-4389055A9981}"/>
    <dgm:cxn modelId="{504E0DD0-A204-46EC-97E4-82FACEADB83E}" type="presOf" srcId="{59A8B0A1-9DBA-4877-941A-D894A271B76C}" destId="{676307F1-BF56-415C-BAD8-38A15E9818D6}" srcOrd="0" destOrd="0" presId="urn:microsoft.com/office/officeart/2005/8/layout/arrow1"/>
    <dgm:cxn modelId="{06230380-C837-4C2A-8D54-7F270002E841}" type="presParOf" srcId="{3B0F9335-9D0C-417B-BB90-C46E3993BE57}" destId="{676307F1-BF56-415C-BAD8-38A15E9818D6}" srcOrd="0" destOrd="0" presId="urn:microsoft.com/office/officeart/2005/8/layout/arrow1"/>
    <dgm:cxn modelId="{51BC542C-0FDF-4AF5-BF78-14FFED384EB6}" type="presParOf" srcId="{3B0F9335-9D0C-417B-BB90-C46E3993BE57}" destId="{1A6841A4-D055-4FD9-9DA5-0CC18D112909}"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0ED5A-366B-47AE-81BB-EF85DBE7429E}" type="datetimeFigureOut">
              <a:rPr lang="en-US" smtClean="0"/>
              <a:t>9/2/2015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C3877-215D-46E8-A2EB-8385DB4D267A}" type="slidenum">
              <a:rPr lang="en-US" smtClean="0"/>
              <a:t>‹#›</a:t>
            </a:fld>
            <a:endParaRPr lang="en-US"/>
          </a:p>
        </p:txBody>
      </p:sp>
    </p:spTree>
    <p:extLst>
      <p:ext uri="{BB962C8B-B14F-4D97-AF65-F5344CB8AC3E}">
        <p14:creationId xmlns:p14="http://schemas.microsoft.com/office/powerpoint/2010/main" val="73163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BCCE4-AD05-984E-9E40-2CEF1B082D46}" type="slidenum">
              <a:rPr lang="en-US" smtClean="0"/>
              <a:pPr/>
              <a:t>8</a:t>
            </a:fld>
            <a:endParaRPr lang="en-US"/>
          </a:p>
        </p:txBody>
      </p:sp>
    </p:spTree>
    <p:extLst>
      <p:ext uri="{BB962C8B-B14F-4D97-AF65-F5344CB8AC3E}">
        <p14:creationId xmlns:p14="http://schemas.microsoft.com/office/powerpoint/2010/main" val="32557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476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514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375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09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7351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180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85084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90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51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9660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42043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530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85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4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0183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9/2/2015</a:t>
            </a:fld>
            <a:endParaRPr lang="en-US" dirty="0"/>
          </a:p>
        </p:txBody>
      </p:sp>
    </p:spTree>
    <p:extLst>
      <p:ext uri="{BB962C8B-B14F-4D97-AF65-F5344CB8AC3E}">
        <p14:creationId xmlns:p14="http://schemas.microsoft.com/office/powerpoint/2010/main" val="233009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9/2/2015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9609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xtranet.cccco.edu/Divisions/AcademicAffairs/CurriculumandInstructionUnit.aspx"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ccccurriculum.net/course-outline-of-record/" TargetMode="Externa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hyperlink" Target="http://asccc.org/node/1750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xtranet.cccco.edu/Divisions/TechResearchInfoSys/MIS/DED.aspx" TargetMode="External"/><Relationship Id="rId2" Type="http://schemas.openxmlformats.org/officeDocument/2006/relationships/hyperlink" Target="https://govt.westlaw.com/calregs/Browse/Home/California/CaliforniaCodeofRegulations?guid=IA71E3580D48411DEBC02831C6D6C108E&amp;originationContext=documenttoc&amp;transitionType=Default&amp;contextData=(sc.Default)" TargetMode="External"/><Relationship Id="rId1" Type="http://schemas.openxmlformats.org/officeDocument/2006/relationships/slideLayout" Target="../slideLayouts/slideLayout2.xml"/><Relationship Id="rId4" Type="http://schemas.openxmlformats.org/officeDocument/2006/relationships/hyperlink" Target="http://californiacommunitycolleges.cccco.edu/Portals/0/FlipBooks/2014_MQHandbook/2014_MQHandbook_AD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 Curriculum Committee Orientation</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Created by Nancy Marsh, </a:t>
            </a:r>
          </a:p>
          <a:p>
            <a:r>
              <a:rPr lang="en-US" dirty="0" smtClean="0"/>
              <a:t>Curriculum Chair, </a:t>
            </a:r>
          </a:p>
          <a:p>
            <a:r>
              <a:rPr lang="en-US" dirty="0" smtClean="0"/>
              <a:t>RC Instructor of Child Development</a:t>
            </a:r>
          </a:p>
          <a:p>
            <a:r>
              <a:rPr lang="en-US" dirty="0" smtClean="0"/>
              <a:t>August 2015 </a:t>
            </a:r>
            <a:endParaRPr lang="en-US" dirty="0"/>
          </a:p>
        </p:txBody>
      </p:sp>
    </p:spTree>
    <p:extLst>
      <p:ext uri="{BB962C8B-B14F-4D97-AF65-F5344CB8AC3E}">
        <p14:creationId xmlns:p14="http://schemas.microsoft.com/office/powerpoint/2010/main" val="4161023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120601" y="5367338"/>
            <a:ext cx="8596667" cy="674024"/>
          </a:xfrm>
        </p:spPr>
        <p:txBody>
          <a:bodyPr>
            <a:noAutofit/>
          </a:bodyPr>
          <a:lstStyle/>
          <a:p>
            <a:r>
              <a:rPr lang="en-US" sz="2400" dirty="0">
                <a:hlinkClick r:id="rId2"/>
              </a:rPr>
              <a:t>http://extranet.cccco.edu/Divisions/AcademicAffairs/CurriculumandInstructionUnit.aspx</a:t>
            </a:r>
            <a:endParaRPr lang="en-US" sz="2400" dirty="0"/>
          </a:p>
        </p:txBody>
      </p:sp>
      <p:sp>
        <p:nvSpPr>
          <p:cNvPr id="2" name="Title 1"/>
          <p:cNvSpPr>
            <a:spLocks noGrp="1"/>
          </p:cNvSpPr>
          <p:nvPr>
            <p:ph type="title"/>
          </p:nvPr>
        </p:nvSpPr>
        <p:spPr>
          <a:xfrm>
            <a:off x="1120601" y="431609"/>
            <a:ext cx="8153400" cy="1102057"/>
          </a:xfrm>
        </p:spPr>
        <p:txBody>
          <a:bodyPr>
            <a:normAutofit/>
          </a:bodyPr>
          <a:lstStyle/>
          <a:p>
            <a:r>
              <a:rPr lang="en-US" sz="3200" dirty="0" smtClean="0"/>
              <a:t>Helpful COR published guidelines #1</a:t>
            </a:r>
            <a:endParaRPr lang="en-US" sz="3200" dirty="0"/>
          </a:p>
        </p:txBody>
      </p:sp>
      <p:pic>
        <p:nvPicPr>
          <p:cNvPr id="10" name="Picture Placeholder 9"/>
          <p:cNvPicPr>
            <a:picLocks noGrp="1" noChangeAspect="1"/>
          </p:cNvPicPr>
          <p:nvPr>
            <p:ph type="pic" idx="1"/>
          </p:nvPr>
        </p:nvPicPr>
        <p:blipFill rotWithShape="1">
          <a:blip r:embed="rId3"/>
          <a:srcRect l="455" t="3522" r="17285" b="69626"/>
          <a:stretch/>
        </p:blipFill>
        <p:spPr>
          <a:xfrm>
            <a:off x="1426646" y="1887151"/>
            <a:ext cx="7404088" cy="3126702"/>
          </a:xfrm>
          <a:prstGeom prst="rect">
            <a:avLst/>
          </a:prstGeom>
        </p:spPr>
      </p:pic>
    </p:spTree>
    <p:extLst>
      <p:ext uri="{BB962C8B-B14F-4D97-AF65-F5344CB8AC3E}">
        <p14:creationId xmlns:p14="http://schemas.microsoft.com/office/powerpoint/2010/main" val="496435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cstate="email">
            <a:extLst>
              <a:ext uri="{28A0092B-C50C-407E-A947-70E740481C1C}">
                <a14:useLocalDpi xmlns:a14="http://schemas.microsoft.com/office/drawing/2010/main" val="0"/>
              </a:ext>
            </a:extLst>
          </a:blip>
          <a:srcRect l="-606" t="-590" r="606" b="45408"/>
          <a:stretch/>
        </p:blipFill>
        <p:spPr>
          <a:xfrm>
            <a:off x="1569720" y="1583892"/>
            <a:ext cx="7163646" cy="3204656"/>
          </a:xfrm>
        </p:spPr>
      </p:pic>
      <p:sp>
        <p:nvSpPr>
          <p:cNvPr id="3" name="Text Placeholder 2"/>
          <p:cNvSpPr>
            <a:spLocks noGrp="1"/>
          </p:cNvSpPr>
          <p:nvPr>
            <p:ph type="body" sz="half" idx="2"/>
          </p:nvPr>
        </p:nvSpPr>
        <p:spPr>
          <a:xfrm>
            <a:off x="1569720" y="5138000"/>
            <a:ext cx="8153400" cy="986051"/>
          </a:xfrm>
        </p:spPr>
        <p:txBody>
          <a:bodyPr>
            <a:noAutofit/>
          </a:bodyPr>
          <a:lstStyle/>
          <a:p>
            <a:r>
              <a:rPr lang="en-US" sz="2400" dirty="0">
                <a:hlinkClick r:id="rId3"/>
              </a:rPr>
              <a:t>http://www.ccccurriculum.net/course-outline-of-record</a:t>
            </a:r>
            <a:r>
              <a:rPr lang="en-US" sz="2400" dirty="0" smtClean="0">
                <a:hlinkClick r:id="rId3"/>
              </a:rPr>
              <a:t>/</a:t>
            </a:r>
            <a:endParaRPr lang="en-US" sz="2400" dirty="0" smtClean="0"/>
          </a:p>
          <a:p>
            <a:r>
              <a:rPr lang="en-US" sz="2400" dirty="0" smtClean="0"/>
              <a:t>Or</a:t>
            </a:r>
          </a:p>
          <a:p>
            <a:r>
              <a:rPr lang="en-US" sz="2400" dirty="0">
                <a:hlinkClick r:id="rId4"/>
              </a:rPr>
              <a:t>http://asccc.org/node/175016</a:t>
            </a:r>
            <a:endParaRPr lang="en-US" sz="2400" dirty="0"/>
          </a:p>
        </p:txBody>
      </p:sp>
      <p:sp>
        <p:nvSpPr>
          <p:cNvPr id="4" name="Title 3"/>
          <p:cNvSpPr>
            <a:spLocks noGrp="1"/>
          </p:cNvSpPr>
          <p:nvPr>
            <p:ph type="title"/>
          </p:nvPr>
        </p:nvSpPr>
        <p:spPr>
          <a:xfrm>
            <a:off x="1569720" y="365760"/>
            <a:ext cx="8153400" cy="868680"/>
          </a:xfrm>
        </p:spPr>
        <p:txBody>
          <a:bodyPr>
            <a:normAutofit/>
          </a:bodyPr>
          <a:lstStyle/>
          <a:p>
            <a:r>
              <a:rPr lang="en-US" sz="3200" dirty="0"/>
              <a:t>Helpful COR published guidelines </a:t>
            </a:r>
            <a:r>
              <a:rPr lang="en-US" sz="3200" dirty="0" smtClean="0"/>
              <a:t>#2</a:t>
            </a:r>
            <a:endParaRPr lang="en-US" sz="3200" dirty="0"/>
          </a:p>
        </p:txBody>
      </p:sp>
    </p:spTree>
    <p:extLst>
      <p:ext uri="{BB962C8B-B14F-4D97-AF65-F5344CB8AC3E}">
        <p14:creationId xmlns:p14="http://schemas.microsoft.com/office/powerpoint/2010/main" val="1975377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081" y="5084919"/>
            <a:ext cx="8858552" cy="1211283"/>
          </a:xfrm>
          <a:prstGeom prst="rect">
            <a:avLst/>
          </a:prstGeom>
          <a:solidFill>
            <a:srgbClr val="FFFFC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Rectangle 3"/>
          <p:cNvSpPr/>
          <p:nvPr/>
        </p:nvSpPr>
        <p:spPr>
          <a:xfrm>
            <a:off x="677334" y="3726574"/>
            <a:ext cx="8858552" cy="1270660"/>
          </a:xfrm>
          <a:prstGeom prst="rect">
            <a:avLst/>
          </a:prstGeom>
          <a:solidFill>
            <a:srgbClr val="FFFFC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Title 5 of the California Code of Regulations [§ 55002 (a) (1)] includes the following provisions regarding Curriculum Committees:</a:t>
            </a:r>
            <a:br>
              <a:rPr lang="en-US" dirty="0"/>
            </a:br>
            <a:endParaRPr lang="en-US" dirty="0"/>
          </a:p>
        </p:txBody>
      </p:sp>
      <p:sp>
        <p:nvSpPr>
          <p:cNvPr id="3" name="Content Placeholder 2"/>
          <p:cNvSpPr>
            <a:spLocks noGrp="1"/>
          </p:cNvSpPr>
          <p:nvPr>
            <p:ph idx="1"/>
          </p:nvPr>
        </p:nvSpPr>
        <p:spPr>
          <a:xfrm>
            <a:off x="677334" y="2623727"/>
            <a:ext cx="8858552" cy="4525219"/>
          </a:xfrm>
        </p:spPr>
        <p:txBody>
          <a:bodyPr/>
          <a:lstStyle/>
          <a:p>
            <a:pPr lvl="0"/>
            <a:r>
              <a:rPr lang="en-US" dirty="0" smtClean="0"/>
              <a:t>Every </a:t>
            </a:r>
            <a:r>
              <a:rPr lang="en-US" dirty="0"/>
              <a:t>college or district must have one.</a:t>
            </a:r>
          </a:p>
          <a:p>
            <a:pPr lvl="0"/>
            <a:r>
              <a:rPr lang="en-US" dirty="0"/>
              <a:t>The committee must be either a committee of the Senate or a Committee, including faculty, mutually agreeable to College and Senate.</a:t>
            </a:r>
          </a:p>
          <a:p>
            <a:pPr lvl="0"/>
            <a:r>
              <a:rPr lang="en-US" sz="2000" b="1" i="1" dirty="0"/>
              <a:t>The committee makes recommendations on curriculum (including compliance of courses with state standards) directly to the local governing board through the district Educational Coordinating and Planning Committee (ECPC).</a:t>
            </a:r>
          </a:p>
          <a:p>
            <a:pPr lvl="0"/>
            <a:r>
              <a:rPr lang="en-US" sz="2000" b="1" i="1" dirty="0"/>
              <a:t>The committee must comply with shared governance requirements. This means, on curriculum issues, that the college must consult collegially in accordance with the Shared Governance Policy of the Board of Trustees.</a:t>
            </a:r>
          </a:p>
          <a:p>
            <a:endParaRPr lang="en-US" b="1" dirty="0"/>
          </a:p>
        </p:txBody>
      </p:sp>
    </p:spTree>
    <p:extLst>
      <p:ext uri="{BB962C8B-B14F-4D97-AF65-F5344CB8AC3E}">
        <p14:creationId xmlns:p14="http://schemas.microsoft.com/office/powerpoint/2010/main" val="3053583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967345"/>
          </a:xfrm>
        </p:spPr>
        <p:txBody>
          <a:bodyPr>
            <a:normAutofit fontScale="90000"/>
          </a:bodyPr>
          <a:lstStyle/>
          <a:p>
            <a:r>
              <a:rPr lang="en-US" dirty="0">
                <a:solidFill>
                  <a:schemeClr val="tx1"/>
                </a:solidFill>
              </a:rPr>
              <a:t>Mandated Duties:</a:t>
            </a:r>
            <a:r>
              <a:rPr lang="en-US" dirty="0"/>
              <a:t/>
            </a:r>
            <a:br>
              <a:rPr lang="en-US" dirty="0"/>
            </a:br>
            <a:r>
              <a:rPr lang="en-US" dirty="0"/>
              <a:t>	Curriculum committees must review new and existing courses to determine that they:</a:t>
            </a:r>
            <a:br>
              <a:rPr lang="en-US" dirty="0"/>
            </a:br>
            <a:endParaRPr lang="en-US" dirty="0"/>
          </a:p>
        </p:txBody>
      </p:sp>
      <p:sp>
        <p:nvSpPr>
          <p:cNvPr id="3" name="Content Placeholder 2"/>
          <p:cNvSpPr>
            <a:spLocks noGrp="1"/>
          </p:cNvSpPr>
          <p:nvPr>
            <p:ph idx="1"/>
          </p:nvPr>
        </p:nvSpPr>
        <p:spPr>
          <a:xfrm>
            <a:off x="677334" y="2576944"/>
            <a:ext cx="8596668" cy="3880773"/>
          </a:xfrm>
        </p:spPr>
        <p:txBody>
          <a:bodyPr>
            <a:normAutofit/>
          </a:bodyPr>
          <a:lstStyle/>
          <a:p>
            <a:pPr lvl="0"/>
            <a:r>
              <a:rPr lang="en-US" sz="2000" dirty="0" smtClean="0"/>
              <a:t>Meet </a:t>
            </a:r>
            <a:r>
              <a:rPr lang="en-US" sz="2000" dirty="0"/>
              <a:t>standards for quality and </a:t>
            </a:r>
            <a:r>
              <a:rPr lang="en-US" sz="2000" dirty="0" smtClean="0"/>
              <a:t>for </a:t>
            </a:r>
            <a:r>
              <a:rPr lang="en-US" sz="2000" i="1" dirty="0" smtClean="0">
                <a:solidFill>
                  <a:srgbClr val="00B050"/>
                </a:solidFill>
              </a:rPr>
              <a:t>establishing prerequisites</a:t>
            </a:r>
            <a:r>
              <a:rPr lang="en-US" sz="2000" dirty="0" smtClean="0">
                <a:solidFill>
                  <a:srgbClr val="00B050"/>
                </a:solidFill>
              </a:rPr>
              <a:t> </a:t>
            </a:r>
            <a:r>
              <a:rPr lang="en-US" sz="2000" dirty="0" smtClean="0"/>
              <a:t>as </a:t>
            </a:r>
            <a:r>
              <a:rPr lang="en-US" sz="2000" dirty="0"/>
              <a:t>defined in Title 5, Division 6, Chapter 6 of the California Code of Regulations,</a:t>
            </a:r>
          </a:p>
          <a:p>
            <a:pPr lvl="0"/>
            <a:r>
              <a:rPr lang="en-US" sz="2000" dirty="0"/>
              <a:t>Meet intersegmental </a:t>
            </a:r>
            <a:r>
              <a:rPr lang="en-US" sz="2000" i="1" dirty="0">
                <a:solidFill>
                  <a:srgbClr val="00B050"/>
                </a:solidFill>
              </a:rPr>
              <a:t>expectations for submission to IGETC, CSU-GE, or UC</a:t>
            </a:r>
            <a:r>
              <a:rPr lang="en-US" sz="2000" i="1" dirty="0"/>
              <a:t>,</a:t>
            </a:r>
          </a:p>
          <a:p>
            <a:pPr lvl="0"/>
            <a:r>
              <a:rPr lang="en-US" sz="2000" dirty="0"/>
              <a:t>Qualify as a </a:t>
            </a:r>
            <a:r>
              <a:rPr lang="en-US" sz="2000" i="1" dirty="0">
                <a:solidFill>
                  <a:srgbClr val="00B050"/>
                </a:solidFill>
              </a:rPr>
              <a:t>CSU Elective</a:t>
            </a:r>
            <a:r>
              <a:rPr lang="en-US" sz="2000" dirty="0"/>
              <a:t>,</a:t>
            </a:r>
          </a:p>
          <a:p>
            <a:pPr lvl="0"/>
            <a:r>
              <a:rPr lang="en-US" sz="2000" dirty="0"/>
              <a:t>Include </a:t>
            </a:r>
            <a:r>
              <a:rPr lang="en-US" sz="2000" i="1" dirty="0">
                <a:solidFill>
                  <a:srgbClr val="00B050"/>
                </a:solidFill>
              </a:rPr>
              <a:t>documentation of prerequisites, </a:t>
            </a:r>
            <a:r>
              <a:rPr lang="en-US" sz="2000" i="1" dirty="0" err="1">
                <a:solidFill>
                  <a:srgbClr val="00B050"/>
                </a:solidFill>
              </a:rPr>
              <a:t>corequisites</a:t>
            </a:r>
            <a:r>
              <a:rPr lang="en-US" sz="2000" i="1" dirty="0">
                <a:solidFill>
                  <a:srgbClr val="00B050"/>
                </a:solidFill>
              </a:rPr>
              <a:t>, and advisories </a:t>
            </a:r>
            <a:r>
              <a:rPr lang="en-US" sz="2000" dirty="0"/>
              <a:t>according to current Title 5 language, to be voted on separately from course outlines.</a:t>
            </a:r>
          </a:p>
          <a:p>
            <a:r>
              <a:rPr lang="en-US" sz="2000" i="1" dirty="0">
                <a:solidFill>
                  <a:srgbClr val="00B050"/>
                </a:solidFill>
              </a:rPr>
              <a:t>Make recommendations </a:t>
            </a:r>
            <a:r>
              <a:rPr lang="en-US" sz="2000" dirty="0"/>
              <a:t>regarding programs and program </a:t>
            </a:r>
            <a:r>
              <a:rPr lang="en-US" sz="2000" dirty="0" smtClean="0"/>
              <a:t>changes</a:t>
            </a:r>
            <a:endParaRPr lang="en-US" sz="2000" dirty="0"/>
          </a:p>
        </p:txBody>
      </p:sp>
    </p:spTree>
    <p:extLst>
      <p:ext uri="{BB962C8B-B14F-4D97-AF65-F5344CB8AC3E}">
        <p14:creationId xmlns:p14="http://schemas.microsoft.com/office/powerpoint/2010/main" val="3919473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Locally defined duties of the Curriculum Committee:</a:t>
            </a:r>
            <a:r>
              <a:rPr lang="en-US" dirty="0"/>
              <a:t/>
            </a:r>
            <a:br>
              <a:rPr lang="en-US" dirty="0"/>
            </a:br>
            <a:endParaRPr lang="en-US" dirty="0"/>
          </a:p>
        </p:txBody>
      </p:sp>
      <p:sp>
        <p:nvSpPr>
          <p:cNvPr id="3" name="Content Placeholder 2"/>
          <p:cNvSpPr>
            <a:spLocks noGrp="1"/>
          </p:cNvSpPr>
          <p:nvPr>
            <p:ph idx="1"/>
          </p:nvPr>
        </p:nvSpPr>
        <p:spPr>
          <a:xfrm>
            <a:off x="677334" y="1840675"/>
            <a:ext cx="8596668" cy="4845133"/>
          </a:xfrm>
        </p:spPr>
        <p:txBody>
          <a:bodyPr>
            <a:noAutofit/>
          </a:bodyPr>
          <a:lstStyle/>
          <a:p>
            <a:pPr lvl="0"/>
            <a:r>
              <a:rPr lang="en-US" sz="1600" dirty="0" smtClean="0"/>
              <a:t>Define </a:t>
            </a:r>
            <a:r>
              <a:rPr lang="en-US" sz="1600" dirty="0"/>
              <a:t>local standards.</a:t>
            </a:r>
          </a:p>
          <a:p>
            <a:pPr lvl="0"/>
            <a:r>
              <a:rPr lang="en-US" sz="1600" dirty="0"/>
              <a:t>Determine GE status of courses.</a:t>
            </a:r>
          </a:p>
          <a:p>
            <a:pPr lvl="0"/>
            <a:r>
              <a:rPr lang="en-US" sz="1600" smtClean="0"/>
              <a:t>Determine </a:t>
            </a:r>
            <a:r>
              <a:rPr lang="en-US" sz="1600" dirty="0"/>
              <a:t>AA/AS and transfer degree requirements.</a:t>
            </a:r>
          </a:p>
          <a:p>
            <a:pPr lvl="0"/>
            <a:r>
              <a:rPr lang="en-US" sz="1600" dirty="0"/>
              <a:t>Recommend to the SCCCD Board of Trustees approval of new courses and programs.</a:t>
            </a:r>
          </a:p>
          <a:p>
            <a:pPr lvl="0"/>
            <a:r>
              <a:rPr lang="en-US" sz="1600" dirty="0"/>
              <a:t>Scrutinize and approve or remove prerequisites, co-requisites, and advisories and their documentation.</a:t>
            </a:r>
          </a:p>
          <a:p>
            <a:pPr lvl="0"/>
            <a:r>
              <a:rPr lang="en-US" sz="1600" dirty="0"/>
              <a:t>Recommend to receiving institutions courses and programs for transfer/articulation.</a:t>
            </a:r>
          </a:p>
          <a:p>
            <a:pPr lvl="0"/>
            <a:r>
              <a:rPr lang="en-US" sz="1600" dirty="0"/>
              <a:t>Review existing curriculum.</a:t>
            </a:r>
          </a:p>
          <a:p>
            <a:pPr lvl="0"/>
            <a:r>
              <a:rPr lang="en-US" sz="1600" dirty="0"/>
              <a:t>With administration and senate, maintain conditions of delegation.</a:t>
            </a:r>
          </a:p>
          <a:p>
            <a:r>
              <a:rPr lang="en-US" sz="1600" dirty="0"/>
              <a:t>Carry out other locally defined duties as articulated in SCCCD Board Policy, Administrative Regulations, and Clovis Community College Center Academic Senate resolutions.</a:t>
            </a:r>
          </a:p>
        </p:txBody>
      </p:sp>
    </p:spTree>
    <p:extLst>
      <p:ext uri="{BB962C8B-B14F-4D97-AF65-F5344CB8AC3E}">
        <p14:creationId xmlns:p14="http://schemas.microsoft.com/office/powerpoint/2010/main" val="3563738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Duties of Curriculum Committee Members</a:t>
            </a:r>
            <a:r>
              <a:rPr lang="en-US" dirty="0"/>
              <a:t/>
            </a:r>
            <a:br>
              <a:rPr lang="en-US" dirty="0"/>
            </a:br>
            <a:endParaRPr lang="en-US" dirty="0"/>
          </a:p>
        </p:txBody>
      </p:sp>
      <p:sp>
        <p:nvSpPr>
          <p:cNvPr id="3" name="Content Placeholder 2"/>
          <p:cNvSpPr>
            <a:spLocks noGrp="1"/>
          </p:cNvSpPr>
          <p:nvPr>
            <p:ph idx="1"/>
          </p:nvPr>
        </p:nvSpPr>
        <p:spPr>
          <a:xfrm>
            <a:off x="677334" y="1828801"/>
            <a:ext cx="8596668" cy="4212562"/>
          </a:xfrm>
        </p:spPr>
        <p:txBody>
          <a:bodyPr>
            <a:normAutofit fontScale="92500" lnSpcReduction="10000"/>
          </a:bodyPr>
          <a:lstStyle/>
          <a:p>
            <a:pPr lvl="0"/>
            <a:r>
              <a:rPr lang="en-US" sz="2000" i="1" dirty="0" smtClean="0">
                <a:solidFill>
                  <a:srgbClr val="00B050"/>
                </a:solidFill>
              </a:rPr>
              <a:t>Attend </a:t>
            </a:r>
            <a:r>
              <a:rPr lang="en-US" sz="2000" i="1" dirty="0">
                <a:solidFill>
                  <a:srgbClr val="00B050"/>
                </a:solidFill>
              </a:rPr>
              <a:t>all Curriculum Committee meetings </a:t>
            </a:r>
            <a:r>
              <a:rPr lang="en-US" sz="2000" dirty="0"/>
              <a:t>or designate a proxy.</a:t>
            </a:r>
          </a:p>
          <a:p>
            <a:pPr lvl="0"/>
            <a:r>
              <a:rPr lang="en-US" sz="2000" dirty="0"/>
              <a:t>Act as a </a:t>
            </a:r>
            <a:r>
              <a:rPr lang="en-US" sz="2000" i="1" dirty="0">
                <a:solidFill>
                  <a:srgbClr val="00B050"/>
                </a:solidFill>
              </a:rPr>
              <a:t>liaison between the Curriculum Committee and the department </a:t>
            </a:r>
            <a:r>
              <a:rPr lang="en-US" sz="2000" dirty="0"/>
              <a:t>which he/she represents. </a:t>
            </a:r>
          </a:p>
          <a:p>
            <a:pPr lvl="0"/>
            <a:r>
              <a:rPr lang="en-US" sz="2000" dirty="0"/>
              <a:t>Act as a </a:t>
            </a:r>
            <a:r>
              <a:rPr lang="en-US" sz="2000" i="1" dirty="0">
                <a:solidFill>
                  <a:srgbClr val="00B050"/>
                </a:solidFill>
              </a:rPr>
              <a:t>resource to faculty </a:t>
            </a:r>
            <a:r>
              <a:rPr lang="en-US" sz="2000" dirty="0"/>
              <a:t>members in their departments who are crafting new curriculum/revising existing curriculum.</a:t>
            </a:r>
          </a:p>
          <a:p>
            <a:pPr lvl="0"/>
            <a:r>
              <a:rPr lang="en-US" sz="2000" i="1" dirty="0">
                <a:solidFill>
                  <a:srgbClr val="00B050"/>
                </a:solidFill>
              </a:rPr>
              <a:t>Review </a:t>
            </a:r>
            <a:r>
              <a:rPr lang="en-US" sz="2000" i="1" dirty="0" smtClean="0">
                <a:solidFill>
                  <a:srgbClr val="00B050"/>
                </a:solidFill>
              </a:rPr>
              <a:t>all </a:t>
            </a:r>
            <a:r>
              <a:rPr lang="en-US" sz="2000" i="1" dirty="0">
                <a:solidFill>
                  <a:srgbClr val="00B050"/>
                </a:solidFill>
              </a:rPr>
              <a:t>curriculum </a:t>
            </a:r>
            <a:r>
              <a:rPr lang="en-US" sz="2000" dirty="0"/>
              <a:t>submitted </a:t>
            </a:r>
            <a:r>
              <a:rPr lang="en-US" sz="2000" dirty="0" smtClean="0"/>
              <a:t>by </a:t>
            </a:r>
            <a:r>
              <a:rPr lang="en-US" sz="2000" dirty="0"/>
              <a:t>department </a:t>
            </a:r>
            <a:r>
              <a:rPr lang="en-US" sz="2000" dirty="0" smtClean="0"/>
              <a:t>prior to Tech Review and Curriculum Committee meetings.</a:t>
            </a:r>
          </a:p>
          <a:p>
            <a:r>
              <a:rPr lang="en-US" sz="2000" i="1" dirty="0">
                <a:solidFill>
                  <a:srgbClr val="00B050"/>
                </a:solidFill>
              </a:rPr>
              <a:t>Attend meetings </a:t>
            </a:r>
            <a:r>
              <a:rPr lang="en-US" sz="2000" dirty="0"/>
              <a:t>during the academic year on Thursdays from 3:15 until no later than 6:00 pm.</a:t>
            </a:r>
          </a:p>
          <a:p>
            <a:r>
              <a:rPr lang="en-US" sz="2000" dirty="0"/>
              <a:t>Volunteers for </a:t>
            </a:r>
            <a:r>
              <a:rPr lang="en-US" sz="2000" i="1" dirty="0">
                <a:solidFill>
                  <a:srgbClr val="00B050"/>
                </a:solidFill>
              </a:rPr>
              <a:t>Tech Review committee</a:t>
            </a:r>
            <a:r>
              <a:rPr lang="en-US" sz="2000" dirty="0" smtClean="0"/>
              <a:t>.</a:t>
            </a:r>
            <a:endParaRPr lang="en-US" sz="2000" dirty="0"/>
          </a:p>
          <a:p>
            <a:r>
              <a:rPr lang="en-US" sz="2000" dirty="0"/>
              <a:t>All </a:t>
            </a:r>
            <a:r>
              <a:rPr lang="en-US" sz="2000" i="1" dirty="0">
                <a:solidFill>
                  <a:srgbClr val="00B050"/>
                </a:solidFill>
              </a:rPr>
              <a:t>other duties </a:t>
            </a:r>
            <a:r>
              <a:rPr lang="en-US" sz="2000" dirty="0"/>
              <a:t>as determined by academic departments or the Academic Senate.</a:t>
            </a:r>
          </a:p>
        </p:txBody>
      </p:sp>
    </p:spTree>
    <p:extLst>
      <p:ext uri="{BB962C8B-B14F-4D97-AF65-F5344CB8AC3E}">
        <p14:creationId xmlns:p14="http://schemas.microsoft.com/office/powerpoint/2010/main" val="101056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Review Subcommittee</a:t>
            </a:r>
            <a:endParaRPr lang="en-US" dirty="0"/>
          </a:p>
        </p:txBody>
      </p:sp>
      <p:sp>
        <p:nvSpPr>
          <p:cNvPr id="3" name="Content Placeholder 2"/>
          <p:cNvSpPr>
            <a:spLocks noGrp="1"/>
          </p:cNvSpPr>
          <p:nvPr>
            <p:ph idx="1"/>
          </p:nvPr>
        </p:nvSpPr>
        <p:spPr>
          <a:xfrm>
            <a:off x="677334" y="1531917"/>
            <a:ext cx="8596668" cy="5130140"/>
          </a:xfrm>
        </p:spPr>
        <p:txBody>
          <a:bodyPr/>
          <a:lstStyle/>
          <a:p>
            <a:r>
              <a:rPr lang="en-US" sz="2000" dirty="0" smtClean="0"/>
              <a:t>Made up of </a:t>
            </a:r>
            <a:r>
              <a:rPr lang="en-US" sz="2000" i="1" dirty="0" smtClean="0">
                <a:solidFill>
                  <a:srgbClr val="00B050"/>
                </a:solidFill>
              </a:rPr>
              <a:t>Curriculum Chair and no less than 2 currently serving committee members</a:t>
            </a:r>
            <a:r>
              <a:rPr lang="en-US" sz="2000" dirty="0" smtClean="0"/>
              <a:t>, at least 1 whom is well versed in the proper use of the English language.</a:t>
            </a:r>
          </a:p>
          <a:p>
            <a:r>
              <a:rPr lang="en-US" sz="2000" i="1" dirty="0" smtClean="0">
                <a:solidFill>
                  <a:srgbClr val="00B050"/>
                </a:solidFill>
              </a:rPr>
              <a:t>Reviews proposed curriculum for technical issues </a:t>
            </a:r>
            <a:r>
              <a:rPr lang="en-US" sz="2000" dirty="0" smtClean="0"/>
              <a:t>such as grammar and syntax, and to assure all required components of COR are complete.</a:t>
            </a:r>
          </a:p>
          <a:p>
            <a:r>
              <a:rPr lang="en-US" sz="2000" i="1" dirty="0" smtClean="0">
                <a:solidFill>
                  <a:srgbClr val="00B050"/>
                </a:solidFill>
              </a:rPr>
              <a:t>Meets weekly </a:t>
            </a:r>
            <a:r>
              <a:rPr lang="en-US" sz="2000" dirty="0" smtClean="0"/>
              <a:t>during the academic year on Thursdays, immediately following regularly scheduled curriculum meetings and ending no later than 6:00 pm.</a:t>
            </a:r>
          </a:p>
          <a:p>
            <a:r>
              <a:rPr lang="en-US" sz="2000" dirty="0" smtClean="0"/>
              <a:t>Items are placed on </a:t>
            </a:r>
            <a:r>
              <a:rPr lang="en-US" sz="2000" i="1" dirty="0" smtClean="0">
                <a:solidFill>
                  <a:srgbClr val="00B050"/>
                </a:solidFill>
              </a:rPr>
              <a:t>Tech Review agenda after pre-launched </a:t>
            </a:r>
            <a:r>
              <a:rPr lang="en-US" sz="2000" dirty="0" smtClean="0"/>
              <a:t>on </a:t>
            </a:r>
            <a:r>
              <a:rPr lang="en-US" sz="2000" dirty="0" err="1" smtClean="0"/>
              <a:t>CurricuNet</a:t>
            </a:r>
            <a:r>
              <a:rPr lang="en-US" sz="2000" dirty="0" smtClean="0"/>
              <a:t>.</a:t>
            </a:r>
          </a:p>
          <a:p>
            <a:r>
              <a:rPr lang="en-US" sz="2000" dirty="0" smtClean="0"/>
              <a:t>Meets with originating faculty.</a:t>
            </a:r>
          </a:p>
          <a:p>
            <a:r>
              <a:rPr lang="en-US" sz="2000" i="1" dirty="0" smtClean="0">
                <a:solidFill>
                  <a:srgbClr val="00B050"/>
                </a:solidFill>
              </a:rPr>
              <a:t>Suggest changes and determine date</a:t>
            </a:r>
            <a:r>
              <a:rPr lang="en-US" sz="2000" dirty="0" smtClean="0"/>
              <a:t> for completion of changes.</a:t>
            </a:r>
          </a:p>
          <a:p>
            <a:pPr marL="0" indent="0">
              <a:buNone/>
            </a:pPr>
            <a:endParaRPr lang="en-US" dirty="0"/>
          </a:p>
        </p:txBody>
      </p:sp>
    </p:spTree>
    <p:extLst>
      <p:ext uri="{BB962C8B-B14F-4D97-AF65-F5344CB8AC3E}">
        <p14:creationId xmlns:p14="http://schemas.microsoft.com/office/powerpoint/2010/main" val="1078388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485327">
            <a:off x="6807086" y="2340155"/>
            <a:ext cx="4056845" cy="467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204204077"/>
              </p:ext>
            </p:extLst>
          </p:nvPr>
        </p:nvGraphicFramePr>
        <p:xfrm>
          <a:off x="677861" y="244475"/>
          <a:ext cx="9540557" cy="569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Down Arrow 19"/>
          <p:cNvSpPr/>
          <p:nvPr/>
        </p:nvSpPr>
        <p:spPr>
          <a:xfrm>
            <a:off x="5209880" y="4468077"/>
            <a:ext cx="476518" cy="603843"/>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528492" y="5007404"/>
            <a:ext cx="4285365" cy="1418385"/>
            <a:chOff x="5124604" y="2804417"/>
            <a:chExt cx="4285365" cy="1418385"/>
          </a:xfrm>
        </p:grpSpPr>
        <p:sp>
          <p:nvSpPr>
            <p:cNvPr id="22" name="Rectangle 21"/>
            <p:cNvSpPr/>
            <p:nvPr/>
          </p:nvSpPr>
          <p:spPr>
            <a:xfrm>
              <a:off x="5124604" y="2884168"/>
              <a:ext cx="4285365" cy="108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6246090" y="2804417"/>
              <a:ext cx="2702088" cy="14183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Pulled and moved to Old Business for further discussion</a:t>
              </a:r>
            </a:p>
            <a:p>
              <a:pPr marL="228600" lvl="1" indent="-228600" algn="l" defTabSz="889000">
                <a:lnSpc>
                  <a:spcPct val="90000"/>
                </a:lnSpc>
                <a:spcBef>
                  <a:spcPct val="0"/>
                </a:spcBef>
                <a:spcAft>
                  <a:spcPct val="15000"/>
                </a:spcAft>
                <a:buChar char="••"/>
              </a:pPr>
              <a:r>
                <a:rPr lang="en-US" sz="2000" dirty="0" smtClean="0"/>
                <a:t>Faculty Contacted</a:t>
              </a:r>
              <a:endParaRPr lang="en-US" sz="2000" kern="1200" dirty="0"/>
            </a:p>
          </p:txBody>
        </p:sp>
      </p:grpSp>
      <p:grpSp>
        <p:nvGrpSpPr>
          <p:cNvPr id="24" name="Group 23"/>
          <p:cNvGrpSpPr/>
          <p:nvPr/>
        </p:nvGrpSpPr>
        <p:grpSpPr>
          <a:xfrm>
            <a:off x="183024" y="4984124"/>
            <a:ext cx="2800084" cy="1521361"/>
            <a:chOff x="5865285" y="2867425"/>
            <a:chExt cx="3100524" cy="1521361"/>
          </a:xfrm>
        </p:grpSpPr>
        <p:sp>
          <p:nvSpPr>
            <p:cNvPr id="25" name="Rectangle 24"/>
            <p:cNvSpPr/>
            <p:nvPr/>
          </p:nvSpPr>
          <p:spPr>
            <a:xfrm>
              <a:off x="5865285" y="2867425"/>
              <a:ext cx="3077907" cy="10819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5865285" y="2970456"/>
              <a:ext cx="3100524" cy="14183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228600" lvl="1" indent="-228600" defTabSz="889000">
                <a:lnSpc>
                  <a:spcPct val="90000"/>
                </a:lnSpc>
                <a:spcBef>
                  <a:spcPct val="0"/>
                </a:spcBef>
                <a:spcAft>
                  <a:spcPct val="15000"/>
                </a:spcAft>
                <a:buChar char="••"/>
              </a:pPr>
              <a:r>
                <a:rPr lang="en-US" sz="2000" kern="1200" dirty="0" smtClean="0"/>
                <a:t>Committee approves</a:t>
              </a:r>
            </a:p>
            <a:p>
              <a:pPr marL="228600" lvl="1" indent="-228600" defTabSz="889000">
                <a:lnSpc>
                  <a:spcPct val="90000"/>
                </a:lnSpc>
                <a:spcBef>
                  <a:spcPct val="0"/>
                </a:spcBef>
                <a:spcAft>
                  <a:spcPct val="15000"/>
                </a:spcAft>
                <a:buChar char="••"/>
              </a:pPr>
              <a:r>
                <a:rPr lang="en-US" sz="2000" dirty="0" smtClean="0"/>
                <a:t>Moves to Pre-ECPC, ECPC, BOT</a:t>
              </a:r>
              <a:endParaRPr lang="en-US" sz="2000" kern="1200" dirty="0"/>
            </a:p>
          </p:txBody>
        </p:sp>
      </p:grpSp>
      <p:sp>
        <p:nvSpPr>
          <p:cNvPr id="28" name="TextBox 27"/>
          <p:cNvSpPr txBox="1"/>
          <p:nvPr/>
        </p:nvSpPr>
        <p:spPr>
          <a:xfrm>
            <a:off x="7988764" y="703385"/>
            <a:ext cx="3631150" cy="1446550"/>
          </a:xfrm>
          <a:prstGeom prst="rect">
            <a:avLst/>
          </a:prstGeom>
          <a:solidFill>
            <a:schemeClr val="bg1"/>
          </a:solidFill>
          <a:ln w="19050">
            <a:solidFill>
              <a:schemeClr val="tx1"/>
            </a:solidFill>
          </a:ln>
        </p:spPr>
        <p:txBody>
          <a:bodyPr wrap="square" rtlCol="0">
            <a:spAutoFit/>
          </a:bodyPr>
          <a:lstStyle/>
          <a:p>
            <a:pPr algn="ctr"/>
            <a:r>
              <a:rPr lang="en-US" sz="4400" dirty="0" smtClean="0">
                <a:solidFill>
                  <a:schemeClr val="accent1"/>
                </a:solidFill>
              </a:rPr>
              <a:t>Movement of Curriculum</a:t>
            </a:r>
          </a:p>
        </p:txBody>
      </p:sp>
      <p:graphicFrame>
        <p:nvGraphicFramePr>
          <p:cNvPr id="2" name="Diagram 1"/>
          <p:cNvGraphicFramePr/>
          <p:nvPr>
            <p:extLst>
              <p:ext uri="{D42A27DB-BD31-4B8C-83A1-F6EECF244321}">
                <p14:modId xmlns:p14="http://schemas.microsoft.com/office/powerpoint/2010/main" val="3110538716"/>
              </p:ext>
            </p:extLst>
          </p:nvPr>
        </p:nvGraphicFramePr>
        <p:xfrm>
          <a:off x="2886540" y="4769999"/>
          <a:ext cx="5763438" cy="18931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 name="Group 14"/>
          <p:cNvGrpSpPr/>
          <p:nvPr/>
        </p:nvGrpSpPr>
        <p:grpSpPr>
          <a:xfrm>
            <a:off x="4812047" y="5087155"/>
            <a:ext cx="1912423" cy="1338634"/>
            <a:chOff x="68578" y="105014"/>
            <a:chExt cx="1912423" cy="1338634"/>
          </a:xfrm>
        </p:grpSpPr>
        <p:sp>
          <p:nvSpPr>
            <p:cNvPr id="16" name="Rounded Rectangle 15"/>
            <p:cNvSpPr/>
            <p:nvPr/>
          </p:nvSpPr>
          <p:spPr>
            <a:xfrm>
              <a:off x="68578" y="105014"/>
              <a:ext cx="1912423" cy="1338634"/>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133936" y="170372"/>
              <a:ext cx="1781707" cy="1207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dirty="0" smtClean="0"/>
                <a:t>Curriculum Consent Agenda</a:t>
              </a:r>
              <a:endParaRPr lang="en-US" sz="2500" kern="1200" dirty="0"/>
            </a:p>
          </p:txBody>
        </p:sp>
      </p:grpSp>
    </p:spTree>
    <p:extLst>
      <p:ext uri="{BB962C8B-B14F-4D97-AF65-F5344CB8AC3E}">
        <p14:creationId xmlns:p14="http://schemas.microsoft.com/office/powerpoint/2010/main" val="91561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44" y="563880"/>
            <a:ext cx="8596668" cy="1320800"/>
          </a:xfrm>
        </p:spPr>
        <p:txBody>
          <a:bodyPr/>
          <a:lstStyle/>
          <a:p>
            <a:r>
              <a:rPr lang="en-US" dirty="0" smtClean="0"/>
              <a:t>The Course Outline of Record</a:t>
            </a:r>
            <a:endParaRPr lang="en-US" dirty="0"/>
          </a:p>
        </p:txBody>
      </p:sp>
      <p:sp>
        <p:nvSpPr>
          <p:cNvPr id="3" name="Content Placeholder 2"/>
          <p:cNvSpPr>
            <a:spLocks noGrp="1"/>
          </p:cNvSpPr>
          <p:nvPr>
            <p:ph idx="1"/>
          </p:nvPr>
        </p:nvSpPr>
        <p:spPr>
          <a:xfrm>
            <a:off x="1086144" y="1647614"/>
            <a:ext cx="8454682" cy="4469757"/>
          </a:xfrm>
        </p:spPr>
        <p:txBody>
          <a:bodyPr>
            <a:normAutofit/>
          </a:bodyPr>
          <a:lstStyle/>
          <a:p>
            <a:pPr>
              <a:spcBef>
                <a:spcPts val="0"/>
              </a:spcBef>
            </a:pPr>
            <a:r>
              <a:rPr lang="en-US" sz="2400" dirty="0" smtClean="0"/>
              <a:t>The course outline of record (COR) is a legal document that must contain certain required elements that are outlined in </a:t>
            </a:r>
          </a:p>
          <a:p>
            <a:pPr>
              <a:spcBef>
                <a:spcPts val="0"/>
              </a:spcBef>
            </a:pPr>
            <a:r>
              <a:rPr lang="en-US" sz="2400" dirty="0" smtClean="0"/>
              <a:t>§55002 of Title 5</a:t>
            </a:r>
          </a:p>
          <a:p>
            <a:endParaRPr lang="en-US" sz="2400" dirty="0" smtClean="0"/>
          </a:p>
          <a:p>
            <a:r>
              <a:rPr lang="en-US" sz="2400" dirty="0" smtClean="0"/>
              <a:t>The COR is a legal document and thus serves as a legal contract between the faculty, student, and the college</a:t>
            </a:r>
          </a:p>
          <a:p>
            <a:endParaRPr lang="en-US" sz="2400" dirty="0" smtClean="0"/>
          </a:p>
          <a:p>
            <a:r>
              <a:rPr lang="en-US" sz="2400" dirty="0" smtClean="0"/>
              <a:t>All CORs must be approved by the local academic senate (curriculum committee) and the local governing board</a:t>
            </a:r>
            <a:endParaRPr lang="en-US" sz="2400" dirty="0"/>
          </a:p>
        </p:txBody>
      </p:sp>
    </p:spTree>
    <p:extLst>
      <p:ext uri="{BB962C8B-B14F-4D97-AF65-F5344CB8AC3E}">
        <p14:creationId xmlns:p14="http://schemas.microsoft.com/office/powerpoint/2010/main" val="2966610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718"/>
            <a:ext cx="8073189" cy="869966"/>
          </a:xfrm>
        </p:spPr>
        <p:txBody>
          <a:bodyPr/>
          <a:lstStyle/>
          <a:p>
            <a:r>
              <a:rPr lang="en-US" dirty="0" smtClean="0"/>
              <a:t>Basic Elements of a COR</a:t>
            </a:r>
            <a:endParaRPr lang="en-US" dirty="0"/>
          </a:p>
        </p:txBody>
      </p:sp>
      <p:sp>
        <p:nvSpPr>
          <p:cNvPr id="3" name="Content Placeholder 2"/>
          <p:cNvSpPr>
            <a:spLocks noGrp="1"/>
          </p:cNvSpPr>
          <p:nvPr>
            <p:ph idx="1"/>
          </p:nvPr>
        </p:nvSpPr>
        <p:spPr>
          <a:xfrm>
            <a:off x="1981200" y="1143001"/>
            <a:ext cx="7620000" cy="4983163"/>
          </a:xfrm>
        </p:spPr>
        <p:txBody>
          <a:bodyPr>
            <a:normAutofit fontScale="92500" lnSpcReduction="20000"/>
          </a:bodyPr>
          <a:lstStyle/>
          <a:p>
            <a:r>
              <a:rPr lang="en-US" dirty="0" smtClean="0"/>
              <a:t>Title 5 requirements (sec. 55002)</a:t>
            </a:r>
          </a:p>
          <a:p>
            <a:pPr lvl="1"/>
            <a:r>
              <a:rPr lang="en-US" dirty="0" smtClean="0">
                <a:hlinkClick r:id="rId2"/>
              </a:rPr>
              <a:t>Title 5 </a:t>
            </a:r>
            <a:endParaRPr lang="en-US" dirty="0"/>
          </a:p>
          <a:p>
            <a:endParaRPr lang="en-US" dirty="0" smtClean="0"/>
          </a:p>
          <a:p>
            <a:r>
              <a:rPr lang="en-US" dirty="0" smtClean="0"/>
              <a:t>Need/Justification/Goals</a:t>
            </a:r>
          </a:p>
          <a:p>
            <a:endParaRPr lang="en-US" dirty="0"/>
          </a:p>
          <a:p>
            <a:r>
              <a:rPr lang="en-US" dirty="0" smtClean="0"/>
              <a:t>Chancellor’s Office Data Elements</a:t>
            </a:r>
          </a:p>
          <a:p>
            <a:pPr lvl="1"/>
            <a:r>
              <a:rPr lang="en-US" dirty="0" smtClean="0">
                <a:hlinkClick r:id="rId3"/>
              </a:rPr>
              <a:t>http</a:t>
            </a:r>
            <a:r>
              <a:rPr lang="en-US" dirty="0">
                <a:hlinkClick r:id="rId3"/>
              </a:rPr>
              <a:t>://extranet.cccco.edu/Divisions/TechResearchInfoSys/MIS/DED.aspx</a:t>
            </a:r>
            <a:endParaRPr lang="en-US" dirty="0" smtClean="0"/>
          </a:p>
          <a:p>
            <a:endParaRPr lang="en-US" dirty="0" smtClean="0"/>
          </a:p>
          <a:p>
            <a:r>
              <a:rPr lang="en-US" dirty="0" smtClean="0"/>
              <a:t>Title 5 Standards for Approval </a:t>
            </a:r>
            <a:r>
              <a:rPr lang="en-US" dirty="0"/>
              <a:t> </a:t>
            </a:r>
            <a:r>
              <a:rPr lang="en-US" dirty="0" smtClean="0"/>
              <a:t>(COR as a whole)</a:t>
            </a:r>
          </a:p>
          <a:p>
            <a:pPr lvl="1"/>
            <a:r>
              <a:rPr lang="en-US" b="1" dirty="0"/>
              <a:t>§ 55005. Publication of Course </a:t>
            </a:r>
            <a:r>
              <a:rPr lang="en-US" b="1" dirty="0" smtClean="0"/>
              <a:t>Standards</a:t>
            </a:r>
          </a:p>
          <a:p>
            <a:pPr lvl="1"/>
            <a:endParaRPr lang="en-US" dirty="0" smtClean="0"/>
          </a:p>
          <a:p>
            <a:endParaRPr lang="en-US" dirty="0" smtClean="0"/>
          </a:p>
          <a:p>
            <a:r>
              <a:rPr lang="en-US" dirty="0" smtClean="0"/>
              <a:t>Discipline Assignment(s)</a:t>
            </a:r>
          </a:p>
          <a:p>
            <a:pPr lvl="1"/>
            <a:r>
              <a:rPr lang="en-US" dirty="0">
                <a:hlinkClick r:id="rId4"/>
              </a:rPr>
              <a:t>http://californiacommunitycolleges.cccco.edu/Portals/0/FlipBooks/2014_MQHandbook/2014_MQHandbook_ADA.pdf</a:t>
            </a:r>
            <a:endParaRPr lang="en-US" dirty="0" smtClean="0"/>
          </a:p>
          <a:p>
            <a:endParaRPr lang="en-US" dirty="0"/>
          </a:p>
          <a:p>
            <a:pPr marL="82296" indent="0">
              <a:lnSpc>
                <a:spcPct val="120000"/>
              </a:lnSpc>
              <a:buNone/>
            </a:pPr>
            <a:endParaRPr lang="en-US" sz="1900" dirty="0"/>
          </a:p>
        </p:txBody>
      </p:sp>
    </p:spTree>
    <p:extLst>
      <p:ext uri="{BB962C8B-B14F-4D97-AF65-F5344CB8AC3E}">
        <p14:creationId xmlns:p14="http://schemas.microsoft.com/office/powerpoint/2010/main" val="329670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3">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139</TotalTime>
  <Words>733</Words>
  <Application>Microsoft Office PowerPoint</Application>
  <PresentationFormat>Widescreen</PresentationFormat>
  <Paragraphs>89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MOR Curriculum Committee Orientation</vt:lpstr>
      <vt:lpstr>Title 5 of the California Code of Regulations [§ 55002 (a) (1)] includes the following provisions regarding Curriculum Committees: </vt:lpstr>
      <vt:lpstr>Mandated Duties:  Curriculum committees must review new and existing courses to determine that they: </vt:lpstr>
      <vt:lpstr>Locally defined duties of the Curriculum Committee: </vt:lpstr>
      <vt:lpstr>Duties of Curriculum Committee Members </vt:lpstr>
      <vt:lpstr>Tech Review Subcommittee</vt:lpstr>
      <vt:lpstr>PowerPoint Presentation</vt:lpstr>
      <vt:lpstr>The Course Outline of Record</vt:lpstr>
      <vt:lpstr>Basic Elements of a COR</vt:lpstr>
      <vt:lpstr>Helpful COR published guidelines #1</vt:lpstr>
      <vt:lpstr>Helpful COR published guidelines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 Curriculum Committee Orientation</dc:title>
  <dc:creator>Nancy Marsh</dc:creator>
  <cp:lastModifiedBy>Nancy Marsh</cp:lastModifiedBy>
  <cp:revision>13</cp:revision>
  <dcterms:created xsi:type="dcterms:W3CDTF">2015-08-30T19:32:37Z</dcterms:created>
  <dcterms:modified xsi:type="dcterms:W3CDTF">2015-09-02T15:09:35Z</dcterms:modified>
</cp:coreProperties>
</file>