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2" r:id="rId4"/>
    <p:sldId id="259" r:id="rId5"/>
    <p:sldId id="263" r:id="rId6"/>
    <p:sldId id="257" r:id="rId7"/>
    <p:sldId id="258" r:id="rId8"/>
    <p:sldId id="265" r:id="rId9"/>
    <p:sldId id="261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24A94EF-C096-4325-8C0D-F3CC8CF54916}" type="datetimeFigureOut">
              <a:rPr lang="en-US" smtClean="0"/>
              <a:t>11/2/2012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8AE9D67-6745-45F3-9CDF-B8E324E479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Town Hall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Questions/Comments/Open Forum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15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Accreditation response to RC recommendations # 1, 2, and 3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Strategic Planning Workshop, survey and Charrettes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College Council functions, MC/OC integration and committee reporting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Draft Participatory Governance Handbook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Reedley College Budget Committee recommendation tied to Strategic Planning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Research Agenda tied to Strategic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0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General Timeline for Reedley College </a:t>
            </a:r>
            <a:br>
              <a:rPr lang="en-US" sz="4400" dirty="0" smtClean="0"/>
            </a:br>
            <a:r>
              <a:rPr lang="en-US" sz="4400" dirty="0" smtClean="0"/>
              <a:t>President Search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Immediately this fall - recruit and advertise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Late fall – selection committee formed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Early February (approx.) – position closes and paper screening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Late February (approx.) – finalists selected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March (approx.) – interviews/forums, etc.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July 1 start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04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Current </a:t>
            </a:r>
            <a:r>
              <a:rPr lang="en-US" sz="4400" dirty="0" smtClean="0"/>
              <a:t>Reedley College </a:t>
            </a:r>
            <a:r>
              <a:rPr lang="en-US" sz="4400" dirty="0" smtClean="0"/>
              <a:t>Leadership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 at the Madera Center </a:t>
            </a:r>
            <a:endParaRPr lang="en-US" sz="44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545937"/>
              </p:ext>
            </p:extLst>
          </p:nvPr>
        </p:nvGraphicFramePr>
        <p:xfrm>
          <a:off x="533400" y="1600200"/>
          <a:ext cx="8001000" cy="5030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  <a:gridCol w="1466850"/>
                <a:gridCol w="1733550"/>
                <a:gridCol w="1600200"/>
              </a:tblGrid>
              <a:tr h="680335">
                <a:tc>
                  <a:txBody>
                    <a:bodyPr/>
                    <a:lstStyle/>
                    <a:p>
                      <a:r>
                        <a:rPr lang="en-US" dirty="0" smtClean="0"/>
                        <a:t>Monday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Thursday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Friday</a:t>
                      </a:r>
                      <a:endParaRPr lang="en-US" dirty="0"/>
                    </a:p>
                  </a:txBody>
                  <a:tcPr/>
                </a:tc>
              </a:tr>
              <a:tr h="341183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</a:tr>
              <a:tr h="46100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Michael White –</a:t>
                      </a:r>
                      <a:r>
                        <a:rPr lang="en-US" sz="1400" baseline="0" dirty="0" smtClean="0"/>
                        <a:t> 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Marcy Davidson</a:t>
                      </a:r>
                      <a:endParaRPr lang="en-US" sz="1400" dirty="0"/>
                    </a:p>
                  </a:txBody>
                  <a:tcPr/>
                </a:tc>
              </a:tr>
              <a:tr h="34118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</a:tr>
              <a:tr h="4833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Jan Dekker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Donna Berry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Michael White</a:t>
                      </a:r>
                    </a:p>
                    <a:p>
                      <a:r>
                        <a:rPr lang="en-US" sz="1400" dirty="0" smtClean="0"/>
                        <a:t>Jim</a:t>
                      </a:r>
                      <a:r>
                        <a:rPr lang="en-US" sz="1400" baseline="0" dirty="0" smtClean="0"/>
                        <a:t> Chin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Jim Chin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Chris Cortes</a:t>
                      </a:r>
                    </a:p>
                    <a:p>
                      <a:r>
                        <a:rPr lang="en-US" sz="1400" dirty="0" smtClean="0"/>
                        <a:t>Marcy Davidson</a:t>
                      </a:r>
                      <a:endParaRPr lang="en-US" sz="1400" dirty="0"/>
                    </a:p>
                  </a:txBody>
                  <a:tcPr/>
                </a:tc>
              </a:tr>
              <a:tr h="34118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</a:tr>
              <a:tr h="5117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Mario Gonzales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Donna Berry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David Clark</a:t>
                      </a:r>
                    </a:p>
                    <a:p>
                      <a:r>
                        <a:rPr lang="en-US" sz="1400" dirty="0" smtClean="0"/>
                        <a:t>Jim Chin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David Clark</a:t>
                      </a:r>
                    </a:p>
                    <a:p>
                      <a:r>
                        <a:rPr lang="en-US" sz="1400" dirty="0" smtClean="0"/>
                        <a:t>Jim</a:t>
                      </a:r>
                      <a:r>
                        <a:rPr lang="en-US" sz="1400" baseline="0" dirty="0" smtClean="0"/>
                        <a:t> Chin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Marcy Davidson</a:t>
                      </a:r>
                      <a:endParaRPr lang="en-US" sz="1400" dirty="0"/>
                    </a:p>
                  </a:txBody>
                  <a:tcPr/>
                </a:tc>
              </a:tr>
              <a:tr h="34118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23</a:t>
                      </a:r>
                      <a:endParaRPr lang="en-US" b="1" dirty="0"/>
                    </a:p>
                  </a:txBody>
                  <a:tcPr/>
                </a:tc>
              </a:tr>
              <a:tr h="44069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John Fitzer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Donna Berry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Jim Chin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Holiday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Holiday</a:t>
                      </a:r>
                      <a:endParaRPr lang="en-US" sz="1400" dirty="0"/>
                    </a:p>
                  </a:txBody>
                  <a:tcPr/>
                </a:tc>
              </a:tr>
              <a:tr h="34118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</a:tr>
              <a:tr h="58285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Jan Dekker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Donna Berry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David Clark</a:t>
                      </a:r>
                    </a:p>
                    <a:p>
                      <a:r>
                        <a:rPr lang="en-US" sz="1400" dirty="0" smtClean="0"/>
                        <a:t>Jim Chin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Michael White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Mario Gonzales</a:t>
                      </a:r>
                    </a:p>
                    <a:p>
                      <a:r>
                        <a:rPr lang="en-US" sz="1400" dirty="0" smtClean="0"/>
                        <a:t>Marcy Davidson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08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Madera Center Administrative </a:t>
            </a:r>
            <a:r>
              <a:rPr lang="en-US" sz="4400" dirty="0" smtClean="0"/>
              <a:t>Leadership Structure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Dean Cuevas “site administrator in charge” for the months of November and December.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Dr. Jim Chin to return as Dean of Instruction at MC and Monica Cuevas will return to Dean of Student Services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Continued evaluation and re-alignment of administrative responsibilities at the Madera Center 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ELC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PT Business Manager?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50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Organizational Chart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Reedley College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41253"/>
            <a:ext cx="7924800" cy="516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Organizational Chart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Madera Center and </a:t>
            </a:r>
          </a:p>
          <a:p>
            <a:r>
              <a:rPr lang="en-US" dirty="0" smtClean="0"/>
              <a:t>Oakhurst Site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200"/>
            <a:ext cx="7848600" cy="496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5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What </a:t>
            </a:r>
            <a:r>
              <a:rPr lang="en-US" sz="4400" dirty="0" smtClean="0"/>
              <a:t>will Drive our Leadership Decisions:</a:t>
            </a:r>
            <a:br>
              <a:rPr lang="en-US" sz="4400" dirty="0" smtClean="0"/>
            </a:br>
            <a:r>
              <a:rPr lang="en-US" sz="4400" dirty="0" smtClean="0"/>
              <a:t>Student </a:t>
            </a:r>
            <a:r>
              <a:rPr lang="en-US" sz="4400" dirty="0"/>
              <a:t>Success Task Force Recommendations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8 </a:t>
            </a:r>
            <a:r>
              <a:rPr lang="en-US" dirty="0"/>
              <a:t>areas of focus and 22 recommendations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1</a:t>
            </a:r>
            <a:r>
              <a:rPr lang="en-US" dirty="0" smtClean="0"/>
              <a:t>) Increase </a:t>
            </a:r>
            <a:r>
              <a:rPr lang="en-US" dirty="0"/>
              <a:t>college and career readiness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2</a:t>
            </a:r>
            <a:r>
              <a:rPr lang="en-US" dirty="0" smtClean="0"/>
              <a:t>) Strengthen </a:t>
            </a:r>
            <a:r>
              <a:rPr lang="en-US" dirty="0"/>
              <a:t>support for entering students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3</a:t>
            </a:r>
            <a:r>
              <a:rPr lang="en-US" dirty="0" smtClean="0"/>
              <a:t>) Incentivize </a:t>
            </a:r>
            <a:r>
              <a:rPr lang="en-US" dirty="0"/>
              <a:t>successful student behaviors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4</a:t>
            </a:r>
            <a:r>
              <a:rPr lang="en-US" dirty="0" smtClean="0"/>
              <a:t>) Align </a:t>
            </a:r>
            <a:r>
              <a:rPr lang="en-US" dirty="0"/>
              <a:t>course offerings to meet student needs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smtClean="0"/>
              <a:t>5 )</a:t>
            </a:r>
            <a:r>
              <a:rPr lang="en-US" dirty="0"/>
              <a:t>Improve education of basic skills students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6</a:t>
            </a:r>
            <a:r>
              <a:rPr lang="en-US" dirty="0" smtClean="0"/>
              <a:t>) Revitalize </a:t>
            </a:r>
            <a:r>
              <a:rPr lang="en-US" dirty="0"/>
              <a:t>and re-envision professional development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7</a:t>
            </a:r>
            <a:r>
              <a:rPr lang="en-US" dirty="0" smtClean="0"/>
              <a:t>) Enable </a:t>
            </a:r>
            <a:r>
              <a:rPr lang="en-US" dirty="0"/>
              <a:t>efficient statewide leadership and increase coordination among colleges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8</a:t>
            </a:r>
            <a:r>
              <a:rPr lang="en-US" dirty="0" smtClean="0"/>
              <a:t>) Align </a:t>
            </a:r>
            <a:r>
              <a:rPr lang="en-US" dirty="0"/>
              <a:t>resources with student success recommendations 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2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What will Drive our Leadership Decisions:</a:t>
            </a:r>
            <a:br>
              <a:rPr lang="en-US" sz="4400" dirty="0"/>
            </a:br>
            <a:r>
              <a:rPr lang="en-US" sz="4400" dirty="0" smtClean="0"/>
              <a:t>Achieving </a:t>
            </a:r>
            <a:r>
              <a:rPr lang="en-US" sz="4400" dirty="0" smtClean="0"/>
              <a:t>the Dream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Success is defined by the rates at which </a:t>
            </a:r>
            <a:r>
              <a:rPr lang="en-US" dirty="0" smtClean="0"/>
              <a:t>students: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Successfully complete remedial or developmental instruction and advance to credit-bearing courses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Enroll in and successfully complete the initial college-level or gateway courses in subjects such as math and English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Complete the courses they take with a grade of "C" or better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Persistence from one term to the next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Attain a certificate or degree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213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408</TotalTime>
  <Words>413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Decatur</vt:lpstr>
      <vt:lpstr>Town Hall</vt:lpstr>
      <vt:lpstr>Examples of LEADERSHIP</vt:lpstr>
      <vt:lpstr>General Timeline for Reedley College  President Search</vt:lpstr>
      <vt:lpstr>Current Reedley College Leadership  at the Madera Center </vt:lpstr>
      <vt:lpstr>Madera Center Administrative Leadership Structure</vt:lpstr>
      <vt:lpstr>Current Organizational Chart</vt:lpstr>
      <vt:lpstr>Current Organizational Chart</vt:lpstr>
      <vt:lpstr>What will Drive our Leadership Decisions: Student Success Task Force Recommendations </vt:lpstr>
      <vt:lpstr>What will Drive our Leadership Decisions: Achieving the Dream</vt:lpstr>
      <vt:lpstr>?</vt:lpstr>
    </vt:vector>
  </TitlesOfParts>
  <Company>Reedley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Hall</dc:title>
  <dc:creator>SCCCD</dc:creator>
  <cp:lastModifiedBy>Michael White</cp:lastModifiedBy>
  <cp:revision>14</cp:revision>
  <dcterms:created xsi:type="dcterms:W3CDTF">2012-10-30T23:19:20Z</dcterms:created>
  <dcterms:modified xsi:type="dcterms:W3CDTF">2012-11-02T20:45:47Z</dcterms:modified>
</cp:coreProperties>
</file>