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89" r:id="rId2"/>
    <p:sldId id="271" r:id="rId3"/>
    <p:sldId id="376" r:id="rId4"/>
    <p:sldId id="294" r:id="rId5"/>
    <p:sldId id="295" r:id="rId6"/>
    <p:sldId id="296" r:id="rId7"/>
    <p:sldId id="297" r:id="rId8"/>
    <p:sldId id="298" r:id="rId9"/>
    <p:sldId id="299" r:id="rId10"/>
    <p:sldId id="260" r:id="rId11"/>
    <p:sldId id="257" r:id="rId12"/>
    <p:sldId id="29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9037" autoAdjust="0"/>
    <p:restoredTop sz="94640" autoAdjust="0"/>
  </p:normalViewPr>
  <p:slideViewPr>
    <p:cSldViewPr>
      <p:cViewPr varScale="1">
        <p:scale>
          <a:sx n="70" d="100"/>
          <a:sy n="70" d="100"/>
        </p:scale>
        <p:origin x="-72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06"/>
    </p:cViewPr>
  </p:sorterViewPr>
  <p:notesViewPr>
    <p:cSldViewPr>
      <p:cViewPr varScale="1">
        <p:scale>
          <a:sx n="59" d="100"/>
          <a:sy n="59" d="100"/>
        </p:scale>
        <p:origin x="-174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252AE0-E8C6-40B9-ACD2-C76FC29D80E5}" type="doc">
      <dgm:prSet loTypeId="urn:microsoft.com/office/officeart/2005/8/layout/matrix2" loCatId="matrix" qsTypeId="urn:microsoft.com/office/officeart/2005/8/quickstyle/3d3" qsCatId="3D" csTypeId="urn:microsoft.com/office/officeart/2005/8/colors/accent1_2" csCatId="accent1" phldr="1"/>
      <dgm:spPr/>
      <dgm:t>
        <a:bodyPr/>
        <a:lstStyle/>
        <a:p>
          <a:endParaRPr lang="en-US"/>
        </a:p>
      </dgm:t>
    </dgm:pt>
    <dgm:pt modelId="{F49641D1-5B85-4C15-85EA-38D655C392D0}">
      <dgm:prSet phldrT="[Text]"/>
      <dgm:spPr/>
      <dgm:t>
        <a:bodyPr/>
        <a:lstStyle/>
        <a:p>
          <a:r>
            <a:rPr lang="en-US" dirty="0" smtClean="0"/>
            <a:t>Committees</a:t>
          </a:r>
          <a:endParaRPr lang="en-US" dirty="0"/>
        </a:p>
      </dgm:t>
    </dgm:pt>
    <dgm:pt modelId="{64B00EB3-4216-42DF-84F5-39368233604B}" type="parTrans" cxnId="{849FB69F-74C2-4284-906B-1D3A9A296C98}">
      <dgm:prSet/>
      <dgm:spPr/>
      <dgm:t>
        <a:bodyPr/>
        <a:lstStyle/>
        <a:p>
          <a:endParaRPr lang="en-US"/>
        </a:p>
      </dgm:t>
    </dgm:pt>
    <dgm:pt modelId="{FFE815CC-F036-4A36-97BD-6D9960CF1CD6}" type="sibTrans" cxnId="{849FB69F-74C2-4284-906B-1D3A9A296C98}">
      <dgm:prSet/>
      <dgm:spPr/>
      <dgm:t>
        <a:bodyPr/>
        <a:lstStyle/>
        <a:p>
          <a:endParaRPr lang="en-US"/>
        </a:p>
      </dgm:t>
    </dgm:pt>
    <dgm:pt modelId="{665A0D9F-B6E7-47DE-B33C-54BC778868AA}">
      <dgm:prSet phldrT="[Text]"/>
      <dgm:spPr/>
      <dgm:t>
        <a:bodyPr/>
        <a:lstStyle/>
        <a:p>
          <a:r>
            <a:rPr lang="en-US" dirty="0" smtClean="0"/>
            <a:t>Plans</a:t>
          </a:r>
          <a:endParaRPr lang="en-US" dirty="0"/>
        </a:p>
      </dgm:t>
    </dgm:pt>
    <dgm:pt modelId="{D90D7D70-0B4D-47BB-9C97-04A9124410E8}" type="parTrans" cxnId="{16C20D2D-FEC6-4BDF-A60F-9B03BDD5FF55}">
      <dgm:prSet/>
      <dgm:spPr/>
      <dgm:t>
        <a:bodyPr/>
        <a:lstStyle/>
        <a:p>
          <a:endParaRPr lang="en-US"/>
        </a:p>
      </dgm:t>
    </dgm:pt>
    <dgm:pt modelId="{093770D1-DAE9-4B16-A962-375232D493AA}" type="sibTrans" cxnId="{16C20D2D-FEC6-4BDF-A60F-9B03BDD5FF55}">
      <dgm:prSet/>
      <dgm:spPr/>
      <dgm:t>
        <a:bodyPr/>
        <a:lstStyle/>
        <a:p>
          <a:endParaRPr lang="en-US"/>
        </a:p>
      </dgm:t>
    </dgm:pt>
    <dgm:pt modelId="{1ECF9A42-0A9F-4457-91BE-5E49E0E4691F}">
      <dgm:prSet phldrT="[Text]"/>
      <dgm:spPr/>
      <dgm:t>
        <a:bodyPr/>
        <a:lstStyle/>
        <a:p>
          <a:r>
            <a:rPr lang="en-US" dirty="0" smtClean="0"/>
            <a:t>Admin. Structure</a:t>
          </a:r>
          <a:endParaRPr lang="en-US" dirty="0"/>
        </a:p>
      </dgm:t>
    </dgm:pt>
    <dgm:pt modelId="{B0973EBD-0472-49B3-8FFE-40FEF330F303}" type="parTrans" cxnId="{39AEA500-233A-4A35-B904-903531EDA517}">
      <dgm:prSet/>
      <dgm:spPr/>
      <dgm:t>
        <a:bodyPr/>
        <a:lstStyle/>
        <a:p>
          <a:endParaRPr lang="en-US"/>
        </a:p>
      </dgm:t>
    </dgm:pt>
    <dgm:pt modelId="{C9238FDB-8E6F-4C81-9169-8A09D75AB3F1}" type="sibTrans" cxnId="{39AEA500-233A-4A35-B904-903531EDA517}">
      <dgm:prSet/>
      <dgm:spPr/>
      <dgm:t>
        <a:bodyPr/>
        <a:lstStyle/>
        <a:p>
          <a:endParaRPr lang="en-US"/>
        </a:p>
      </dgm:t>
    </dgm:pt>
    <dgm:pt modelId="{A8E215F7-4C05-4B76-9836-98B3AD8648D6}">
      <dgm:prSet phldrT="[Text]"/>
      <dgm:spPr/>
      <dgm:t>
        <a:bodyPr/>
        <a:lstStyle/>
        <a:p>
          <a:r>
            <a:rPr lang="en-US" dirty="0" smtClean="0"/>
            <a:t>Evaluation</a:t>
          </a:r>
          <a:endParaRPr lang="en-US" dirty="0"/>
        </a:p>
      </dgm:t>
    </dgm:pt>
    <dgm:pt modelId="{42BD691C-FF87-4C8A-BEC5-F154F2D612C1}" type="parTrans" cxnId="{0EBE7C84-A02E-46F7-8384-BB59F893C899}">
      <dgm:prSet/>
      <dgm:spPr/>
      <dgm:t>
        <a:bodyPr/>
        <a:lstStyle/>
        <a:p>
          <a:endParaRPr lang="en-US"/>
        </a:p>
      </dgm:t>
    </dgm:pt>
    <dgm:pt modelId="{7D44FBCD-5C33-4280-94FF-F92DDE86DD89}" type="sibTrans" cxnId="{0EBE7C84-A02E-46F7-8384-BB59F893C899}">
      <dgm:prSet/>
      <dgm:spPr/>
      <dgm:t>
        <a:bodyPr/>
        <a:lstStyle/>
        <a:p>
          <a:endParaRPr lang="en-US"/>
        </a:p>
      </dgm:t>
    </dgm:pt>
    <dgm:pt modelId="{833F8596-A8A0-461D-BD52-47A5FDD31CC6}" type="pres">
      <dgm:prSet presAssocID="{D6252AE0-E8C6-40B9-ACD2-C76FC29D80E5}" presName="matrix" presStyleCnt="0">
        <dgm:presLayoutVars>
          <dgm:chMax val="1"/>
          <dgm:dir/>
          <dgm:resizeHandles val="exact"/>
        </dgm:presLayoutVars>
      </dgm:prSet>
      <dgm:spPr/>
      <dgm:t>
        <a:bodyPr/>
        <a:lstStyle/>
        <a:p>
          <a:endParaRPr lang="en-US"/>
        </a:p>
      </dgm:t>
    </dgm:pt>
    <dgm:pt modelId="{9E87DD41-FF42-4BD5-8837-74A8FB3A825B}" type="pres">
      <dgm:prSet presAssocID="{D6252AE0-E8C6-40B9-ACD2-C76FC29D80E5}" presName="axisShape" presStyleLbl="bgShp" presStyleIdx="0" presStyleCnt="1"/>
      <dgm:spPr/>
    </dgm:pt>
    <dgm:pt modelId="{80BD5CF8-7870-4E0A-A0AA-6371287529EE}" type="pres">
      <dgm:prSet presAssocID="{D6252AE0-E8C6-40B9-ACD2-C76FC29D80E5}" presName="rect1" presStyleLbl="node1" presStyleIdx="0" presStyleCnt="4">
        <dgm:presLayoutVars>
          <dgm:chMax val="0"/>
          <dgm:chPref val="0"/>
          <dgm:bulletEnabled val="1"/>
        </dgm:presLayoutVars>
      </dgm:prSet>
      <dgm:spPr/>
      <dgm:t>
        <a:bodyPr/>
        <a:lstStyle/>
        <a:p>
          <a:endParaRPr lang="en-US"/>
        </a:p>
      </dgm:t>
    </dgm:pt>
    <dgm:pt modelId="{18E0661A-9EDA-44D8-B818-7A7D3477EC26}" type="pres">
      <dgm:prSet presAssocID="{D6252AE0-E8C6-40B9-ACD2-C76FC29D80E5}" presName="rect2" presStyleLbl="node1" presStyleIdx="1" presStyleCnt="4">
        <dgm:presLayoutVars>
          <dgm:chMax val="0"/>
          <dgm:chPref val="0"/>
          <dgm:bulletEnabled val="1"/>
        </dgm:presLayoutVars>
      </dgm:prSet>
      <dgm:spPr/>
      <dgm:t>
        <a:bodyPr/>
        <a:lstStyle/>
        <a:p>
          <a:endParaRPr lang="en-US"/>
        </a:p>
      </dgm:t>
    </dgm:pt>
    <dgm:pt modelId="{9680919F-2E84-49A9-A9D6-6A28E087186D}" type="pres">
      <dgm:prSet presAssocID="{D6252AE0-E8C6-40B9-ACD2-C76FC29D80E5}" presName="rect3" presStyleLbl="node1" presStyleIdx="2" presStyleCnt="4">
        <dgm:presLayoutVars>
          <dgm:chMax val="0"/>
          <dgm:chPref val="0"/>
          <dgm:bulletEnabled val="1"/>
        </dgm:presLayoutVars>
      </dgm:prSet>
      <dgm:spPr/>
      <dgm:t>
        <a:bodyPr/>
        <a:lstStyle/>
        <a:p>
          <a:endParaRPr lang="en-US"/>
        </a:p>
      </dgm:t>
    </dgm:pt>
    <dgm:pt modelId="{B2B9F31A-BC5D-4577-AB92-F20F6190FA35}" type="pres">
      <dgm:prSet presAssocID="{D6252AE0-E8C6-40B9-ACD2-C76FC29D80E5}" presName="rect4" presStyleLbl="node1" presStyleIdx="3" presStyleCnt="4">
        <dgm:presLayoutVars>
          <dgm:chMax val="0"/>
          <dgm:chPref val="0"/>
          <dgm:bulletEnabled val="1"/>
        </dgm:presLayoutVars>
      </dgm:prSet>
      <dgm:spPr/>
      <dgm:t>
        <a:bodyPr/>
        <a:lstStyle/>
        <a:p>
          <a:endParaRPr lang="en-US"/>
        </a:p>
      </dgm:t>
    </dgm:pt>
  </dgm:ptLst>
  <dgm:cxnLst>
    <dgm:cxn modelId="{D154A4AA-63B1-406F-9DCB-B9154BA2BC3D}" type="presOf" srcId="{A8E215F7-4C05-4B76-9836-98B3AD8648D6}" destId="{B2B9F31A-BC5D-4577-AB92-F20F6190FA35}" srcOrd="0" destOrd="0" presId="urn:microsoft.com/office/officeart/2005/8/layout/matrix2"/>
    <dgm:cxn modelId="{D23CEB3A-2D2C-4226-ACFD-24E1A453AC43}" type="presOf" srcId="{F49641D1-5B85-4C15-85EA-38D655C392D0}" destId="{80BD5CF8-7870-4E0A-A0AA-6371287529EE}" srcOrd="0" destOrd="0" presId="urn:microsoft.com/office/officeart/2005/8/layout/matrix2"/>
    <dgm:cxn modelId="{16C20D2D-FEC6-4BDF-A60F-9B03BDD5FF55}" srcId="{D6252AE0-E8C6-40B9-ACD2-C76FC29D80E5}" destId="{665A0D9F-B6E7-47DE-B33C-54BC778868AA}" srcOrd="1" destOrd="0" parTransId="{D90D7D70-0B4D-47BB-9C97-04A9124410E8}" sibTransId="{093770D1-DAE9-4B16-A962-375232D493AA}"/>
    <dgm:cxn modelId="{39AEA500-233A-4A35-B904-903531EDA517}" srcId="{D6252AE0-E8C6-40B9-ACD2-C76FC29D80E5}" destId="{1ECF9A42-0A9F-4457-91BE-5E49E0E4691F}" srcOrd="2" destOrd="0" parTransId="{B0973EBD-0472-49B3-8FFE-40FEF330F303}" sibTransId="{C9238FDB-8E6F-4C81-9169-8A09D75AB3F1}"/>
    <dgm:cxn modelId="{5BF67B51-DF03-4B17-88BA-EDA62702B16F}" type="presOf" srcId="{665A0D9F-B6E7-47DE-B33C-54BC778868AA}" destId="{18E0661A-9EDA-44D8-B818-7A7D3477EC26}" srcOrd="0" destOrd="0" presId="urn:microsoft.com/office/officeart/2005/8/layout/matrix2"/>
    <dgm:cxn modelId="{0EBE7C84-A02E-46F7-8384-BB59F893C899}" srcId="{D6252AE0-E8C6-40B9-ACD2-C76FC29D80E5}" destId="{A8E215F7-4C05-4B76-9836-98B3AD8648D6}" srcOrd="3" destOrd="0" parTransId="{42BD691C-FF87-4C8A-BEC5-F154F2D612C1}" sibTransId="{7D44FBCD-5C33-4280-94FF-F92DDE86DD89}"/>
    <dgm:cxn modelId="{849FB69F-74C2-4284-906B-1D3A9A296C98}" srcId="{D6252AE0-E8C6-40B9-ACD2-C76FC29D80E5}" destId="{F49641D1-5B85-4C15-85EA-38D655C392D0}" srcOrd="0" destOrd="0" parTransId="{64B00EB3-4216-42DF-84F5-39368233604B}" sibTransId="{FFE815CC-F036-4A36-97BD-6D9960CF1CD6}"/>
    <dgm:cxn modelId="{DC524B56-6985-4460-9195-D029D3316DEC}" type="presOf" srcId="{1ECF9A42-0A9F-4457-91BE-5E49E0E4691F}" destId="{9680919F-2E84-49A9-A9D6-6A28E087186D}" srcOrd="0" destOrd="0" presId="urn:microsoft.com/office/officeart/2005/8/layout/matrix2"/>
    <dgm:cxn modelId="{D7591BD4-193F-4096-9A9E-025650FC5FBE}" type="presOf" srcId="{D6252AE0-E8C6-40B9-ACD2-C76FC29D80E5}" destId="{833F8596-A8A0-461D-BD52-47A5FDD31CC6}" srcOrd="0" destOrd="0" presId="urn:microsoft.com/office/officeart/2005/8/layout/matrix2"/>
    <dgm:cxn modelId="{47F0D616-51D7-4D5C-84B7-3F32852133D6}" type="presParOf" srcId="{833F8596-A8A0-461D-BD52-47A5FDD31CC6}" destId="{9E87DD41-FF42-4BD5-8837-74A8FB3A825B}" srcOrd="0" destOrd="0" presId="urn:microsoft.com/office/officeart/2005/8/layout/matrix2"/>
    <dgm:cxn modelId="{23E78540-BB6C-438D-B79C-62AB51F85947}" type="presParOf" srcId="{833F8596-A8A0-461D-BD52-47A5FDD31CC6}" destId="{80BD5CF8-7870-4E0A-A0AA-6371287529EE}" srcOrd="1" destOrd="0" presId="urn:microsoft.com/office/officeart/2005/8/layout/matrix2"/>
    <dgm:cxn modelId="{3F8E6C5D-EBAF-4AB8-9E44-328AAE321ACB}" type="presParOf" srcId="{833F8596-A8A0-461D-BD52-47A5FDD31CC6}" destId="{18E0661A-9EDA-44D8-B818-7A7D3477EC26}" srcOrd="2" destOrd="0" presId="urn:microsoft.com/office/officeart/2005/8/layout/matrix2"/>
    <dgm:cxn modelId="{EFAB9613-B845-4E11-B974-C893A376442C}" type="presParOf" srcId="{833F8596-A8A0-461D-BD52-47A5FDD31CC6}" destId="{9680919F-2E84-49A9-A9D6-6A28E087186D}" srcOrd="3" destOrd="0" presId="urn:microsoft.com/office/officeart/2005/8/layout/matrix2"/>
    <dgm:cxn modelId="{41FAC126-1D5A-4580-B487-3F78113D3772}" type="presParOf" srcId="{833F8596-A8A0-461D-BD52-47A5FDD31CC6}" destId="{B2B9F31A-BC5D-4577-AB92-F20F6190FA35}" srcOrd="4" destOrd="0" presId="urn:microsoft.com/office/officeart/2005/8/layout/matrix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B011AA-D728-4E53-98C1-A008627571D7}"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7B4B2AFF-6203-4B5F-828C-04EE3DC689BF}">
      <dgm:prSet phldrT="[Text]"/>
      <dgm:spPr>
        <a:ln>
          <a:solidFill>
            <a:schemeClr val="tx2"/>
          </a:solidFill>
        </a:ln>
      </dgm:spPr>
      <dgm:t>
        <a:bodyPr/>
        <a:lstStyle/>
        <a:p>
          <a:r>
            <a:rPr lang="en-US" dirty="0" smtClean="0"/>
            <a:t>Mission Statement</a:t>
          </a:r>
          <a:endParaRPr lang="en-US" dirty="0"/>
        </a:p>
      </dgm:t>
    </dgm:pt>
    <dgm:pt modelId="{CF881DD8-AAAE-4CC7-A57A-2BD4DEF8A796}" type="parTrans" cxnId="{ACA2D501-7FFA-48E4-8868-934CCE96A3EF}">
      <dgm:prSet/>
      <dgm:spPr/>
      <dgm:t>
        <a:bodyPr/>
        <a:lstStyle/>
        <a:p>
          <a:endParaRPr lang="en-US"/>
        </a:p>
      </dgm:t>
    </dgm:pt>
    <dgm:pt modelId="{6F75B81B-356A-4AF6-9988-BDA790DEB14E}" type="sibTrans" cxnId="{ACA2D501-7FFA-48E4-8868-934CCE96A3EF}">
      <dgm:prSet/>
      <dgm:spPr/>
      <dgm:t>
        <a:bodyPr/>
        <a:lstStyle/>
        <a:p>
          <a:endParaRPr lang="en-US"/>
        </a:p>
      </dgm:t>
    </dgm:pt>
    <dgm:pt modelId="{2F120BBA-601B-4D3F-8694-A26F349D842F}">
      <dgm:prSet phldrT="[Text]"/>
      <dgm:spPr/>
      <dgm:t>
        <a:bodyPr/>
        <a:lstStyle/>
        <a:p>
          <a:r>
            <a:rPr lang="en-US" dirty="0" smtClean="0"/>
            <a:t>Educational Master Plan</a:t>
          </a:r>
          <a:endParaRPr lang="en-US" dirty="0"/>
        </a:p>
      </dgm:t>
    </dgm:pt>
    <dgm:pt modelId="{04D081B6-BE00-4B96-8A1D-DEF541C0D969}" type="parTrans" cxnId="{3013D59E-BE15-48FB-A538-3C71E2D9F67F}">
      <dgm:prSet/>
      <dgm:spPr/>
      <dgm:t>
        <a:bodyPr/>
        <a:lstStyle/>
        <a:p>
          <a:endParaRPr lang="en-US" dirty="0"/>
        </a:p>
      </dgm:t>
    </dgm:pt>
    <dgm:pt modelId="{8BAFF852-01E7-41FF-BBDB-C2DE185FACF3}" type="sibTrans" cxnId="{3013D59E-BE15-48FB-A538-3C71E2D9F67F}">
      <dgm:prSet/>
      <dgm:spPr/>
      <dgm:t>
        <a:bodyPr/>
        <a:lstStyle/>
        <a:p>
          <a:endParaRPr lang="en-US"/>
        </a:p>
      </dgm:t>
    </dgm:pt>
    <dgm:pt modelId="{CCE5BB5E-4D1F-4752-9F96-5148E1B128C2}">
      <dgm:prSet phldrT="[Text]"/>
      <dgm:spPr/>
      <dgm:t>
        <a:bodyPr/>
        <a:lstStyle/>
        <a:p>
          <a:r>
            <a:rPr lang="en-US" dirty="0" smtClean="0"/>
            <a:t>Strategic Plan</a:t>
          </a:r>
          <a:endParaRPr lang="en-US" dirty="0"/>
        </a:p>
      </dgm:t>
    </dgm:pt>
    <dgm:pt modelId="{40268DEF-0E0E-48A3-A470-E14BBC1303BB}" type="parTrans" cxnId="{9E838F4A-5278-4B7D-B7E2-A2BFD6054804}">
      <dgm:prSet/>
      <dgm:spPr/>
      <dgm:t>
        <a:bodyPr/>
        <a:lstStyle/>
        <a:p>
          <a:endParaRPr lang="en-US" dirty="0"/>
        </a:p>
      </dgm:t>
    </dgm:pt>
    <dgm:pt modelId="{D0242FC3-A51E-4AA7-94BF-EA6B34D2A25B}" type="sibTrans" cxnId="{9E838F4A-5278-4B7D-B7E2-A2BFD6054804}">
      <dgm:prSet/>
      <dgm:spPr/>
      <dgm:t>
        <a:bodyPr/>
        <a:lstStyle/>
        <a:p>
          <a:endParaRPr lang="en-US"/>
        </a:p>
      </dgm:t>
    </dgm:pt>
    <dgm:pt modelId="{60AF0827-CD85-4DEF-9E82-AE1A2FE8D76B}">
      <dgm:prSet phldrT="[Text]"/>
      <dgm:spPr/>
      <dgm:t>
        <a:bodyPr/>
        <a:lstStyle/>
        <a:p>
          <a:r>
            <a:rPr lang="en-US" dirty="0" smtClean="0"/>
            <a:t>Facilities Plan</a:t>
          </a:r>
          <a:endParaRPr lang="en-US" dirty="0"/>
        </a:p>
      </dgm:t>
    </dgm:pt>
    <dgm:pt modelId="{BBC8FD91-D607-4F04-9F96-7AF8CC5B1971}" type="parTrans" cxnId="{F3B5DFD4-E6B7-44FA-830B-CC140A74BDB0}">
      <dgm:prSet/>
      <dgm:spPr>
        <a:ln>
          <a:noFill/>
        </a:ln>
      </dgm:spPr>
      <dgm:t>
        <a:bodyPr/>
        <a:lstStyle/>
        <a:p>
          <a:endParaRPr lang="en-US" dirty="0"/>
        </a:p>
      </dgm:t>
    </dgm:pt>
    <dgm:pt modelId="{FE18C01E-C6D3-457A-855F-BB277DB5DBC2}" type="sibTrans" cxnId="{F3B5DFD4-E6B7-44FA-830B-CC140A74BDB0}">
      <dgm:prSet/>
      <dgm:spPr/>
      <dgm:t>
        <a:bodyPr/>
        <a:lstStyle/>
        <a:p>
          <a:endParaRPr lang="en-US"/>
        </a:p>
      </dgm:t>
    </dgm:pt>
    <dgm:pt modelId="{7AD34C7D-B9FA-41E7-9478-63F928ECC099}">
      <dgm:prSet/>
      <dgm:spPr/>
      <dgm:t>
        <a:bodyPr/>
        <a:lstStyle/>
        <a:p>
          <a:r>
            <a:rPr lang="en-US" dirty="0" smtClean="0"/>
            <a:t>College Goals</a:t>
          </a:r>
          <a:endParaRPr lang="en-US" dirty="0"/>
        </a:p>
      </dgm:t>
    </dgm:pt>
    <dgm:pt modelId="{304328FC-D250-4795-A23D-69231D7BD7CF}" type="parTrans" cxnId="{8E041991-6D09-4AB3-A92E-AD5D9057625E}">
      <dgm:prSet/>
      <dgm:spPr>
        <a:ln>
          <a:noFill/>
        </a:ln>
      </dgm:spPr>
      <dgm:t>
        <a:bodyPr/>
        <a:lstStyle/>
        <a:p>
          <a:endParaRPr lang="en-US" dirty="0"/>
        </a:p>
      </dgm:t>
    </dgm:pt>
    <dgm:pt modelId="{297CC21D-1F44-4C59-AFD2-2F8B98C312D1}" type="sibTrans" cxnId="{8E041991-6D09-4AB3-A92E-AD5D9057625E}">
      <dgm:prSet/>
      <dgm:spPr/>
      <dgm:t>
        <a:bodyPr/>
        <a:lstStyle/>
        <a:p>
          <a:endParaRPr lang="en-US"/>
        </a:p>
      </dgm:t>
    </dgm:pt>
    <dgm:pt modelId="{039F795C-CB04-4E72-BE99-7CE4CCE0655D}">
      <dgm:prSet/>
      <dgm:spPr/>
      <dgm:t>
        <a:bodyPr/>
        <a:lstStyle/>
        <a:p>
          <a:r>
            <a:rPr lang="en-US" dirty="0" smtClean="0"/>
            <a:t>Technology Plan</a:t>
          </a:r>
          <a:endParaRPr lang="en-US" dirty="0"/>
        </a:p>
      </dgm:t>
    </dgm:pt>
    <dgm:pt modelId="{04C21E99-78CB-497F-A0E7-8D2F4C5F8561}" type="parTrans" cxnId="{A4095F65-E2C8-4133-8715-A400A572A86E}">
      <dgm:prSet/>
      <dgm:spPr/>
      <dgm:t>
        <a:bodyPr/>
        <a:lstStyle/>
        <a:p>
          <a:endParaRPr lang="en-US" dirty="0"/>
        </a:p>
      </dgm:t>
    </dgm:pt>
    <dgm:pt modelId="{AEF3CE01-3D41-47F5-9673-59E3810EB765}" type="sibTrans" cxnId="{A4095F65-E2C8-4133-8715-A400A572A86E}">
      <dgm:prSet/>
      <dgm:spPr/>
      <dgm:t>
        <a:bodyPr/>
        <a:lstStyle/>
        <a:p>
          <a:endParaRPr lang="en-US"/>
        </a:p>
      </dgm:t>
    </dgm:pt>
    <dgm:pt modelId="{01DADEDA-1B89-4BF5-A6EF-40EE7AD4DE6D}">
      <dgm:prSet/>
      <dgm:spPr/>
      <dgm:t>
        <a:bodyPr/>
        <a:lstStyle/>
        <a:p>
          <a:r>
            <a:rPr lang="en-US" dirty="0" smtClean="0"/>
            <a:t>College Committee and Grant Plans</a:t>
          </a:r>
          <a:endParaRPr lang="en-US" dirty="0"/>
        </a:p>
      </dgm:t>
    </dgm:pt>
    <dgm:pt modelId="{77700DFB-D30A-48C5-842C-2F3EE0CB7EA0}" type="parTrans" cxnId="{3FB82A9B-2AF1-453E-B80B-0D0A6F680FD4}">
      <dgm:prSet/>
      <dgm:spPr/>
      <dgm:t>
        <a:bodyPr/>
        <a:lstStyle/>
        <a:p>
          <a:endParaRPr lang="en-US" dirty="0"/>
        </a:p>
      </dgm:t>
    </dgm:pt>
    <dgm:pt modelId="{7BEE68DA-779B-40C4-B959-FEF273C39733}" type="sibTrans" cxnId="{3FB82A9B-2AF1-453E-B80B-0D0A6F680FD4}">
      <dgm:prSet/>
      <dgm:spPr/>
      <dgm:t>
        <a:bodyPr/>
        <a:lstStyle/>
        <a:p>
          <a:endParaRPr lang="en-US"/>
        </a:p>
      </dgm:t>
    </dgm:pt>
    <dgm:pt modelId="{D27C70AB-EA98-4ED5-8AA3-334EDE7D69DB}">
      <dgm:prSet/>
      <dgm:spPr>
        <a:ln>
          <a:solidFill>
            <a:schemeClr val="accent3"/>
          </a:solidFill>
        </a:ln>
      </dgm:spPr>
      <dgm:t>
        <a:bodyPr/>
        <a:lstStyle/>
        <a:p>
          <a:r>
            <a:rPr lang="en-US" dirty="0" smtClean="0"/>
            <a:t>Staffing Plan</a:t>
          </a:r>
          <a:endParaRPr lang="en-US" dirty="0"/>
        </a:p>
      </dgm:t>
    </dgm:pt>
    <dgm:pt modelId="{12232191-55CD-4107-84AC-48E18AAC2FDF}" type="parTrans" cxnId="{83F7EB97-B261-4005-9B9C-CDCCA9DE19CF}">
      <dgm:prSet/>
      <dgm:spPr/>
      <dgm:t>
        <a:bodyPr/>
        <a:lstStyle/>
        <a:p>
          <a:endParaRPr lang="en-US" dirty="0"/>
        </a:p>
      </dgm:t>
    </dgm:pt>
    <dgm:pt modelId="{17284BE2-F712-4131-A310-F565076BD4CE}" type="sibTrans" cxnId="{83F7EB97-B261-4005-9B9C-CDCCA9DE19CF}">
      <dgm:prSet/>
      <dgm:spPr/>
      <dgm:t>
        <a:bodyPr/>
        <a:lstStyle/>
        <a:p>
          <a:endParaRPr lang="en-US"/>
        </a:p>
      </dgm:t>
    </dgm:pt>
    <dgm:pt modelId="{06427867-2CA8-4104-A0E4-6075D0C91851}">
      <dgm:prSet/>
      <dgm:spPr>
        <a:ln>
          <a:solidFill>
            <a:schemeClr val="accent3"/>
          </a:solidFill>
        </a:ln>
      </dgm:spPr>
      <dgm:t>
        <a:bodyPr/>
        <a:lstStyle/>
        <a:p>
          <a:r>
            <a:rPr lang="en-US" dirty="0" smtClean="0"/>
            <a:t>Resource Planning</a:t>
          </a:r>
          <a:endParaRPr lang="en-US" dirty="0"/>
        </a:p>
      </dgm:t>
    </dgm:pt>
    <dgm:pt modelId="{2F504C49-25FF-40AD-B7DC-9FF2B54C8D0A}" type="parTrans" cxnId="{E16E85BC-2586-42C0-B672-20079182EE35}">
      <dgm:prSet/>
      <dgm:spPr/>
      <dgm:t>
        <a:bodyPr/>
        <a:lstStyle/>
        <a:p>
          <a:endParaRPr lang="en-US" dirty="0"/>
        </a:p>
      </dgm:t>
    </dgm:pt>
    <dgm:pt modelId="{2F839461-4281-466F-861F-7962E57459B0}" type="sibTrans" cxnId="{E16E85BC-2586-42C0-B672-20079182EE35}">
      <dgm:prSet/>
      <dgm:spPr/>
      <dgm:t>
        <a:bodyPr/>
        <a:lstStyle/>
        <a:p>
          <a:endParaRPr lang="en-US"/>
        </a:p>
      </dgm:t>
    </dgm:pt>
    <dgm:pt modelId="{1155E515-0A2F-4585-9AF2-34654E0320DB}" type="pres">
      <dgm:prSet presAssocID="{74B011AA-D728-4E53-98C1-A008627571D7}" presName="hierChild1" presStyleCnt="0">
        <dgm:presLayoutVars>
          <dgm:chPref val="1"/>
          <dgm:dir/>
          <dgm:animOne val="branch"/>
          <dgm:animLvl val="lvl"/>
          <dgm:resizeHandles/>
        </dgm:presLayoutVars>
      </dgm:prSet>
      <dgm:spPr/>
      <dgm:t>
        <a:bodyPr/>
        <a:lstStyle/>
        <a:p>
          <a:endParaRPr lang="en-US"/>
        </a:p>
      </dgm:t>
    </dgm:pt>
    <dgm:pt modelId="{C3F4C741-D7EB-4508-A120-5254B816F3E9}" type="pres">
      <dgm:prSet presAssocID="{7B4B2AFF-6203-4B5F-828C-04EE3DC689BF}" presName="hierRoot1" presStyleCnt="0"/>
      <dgm:spPr/>
    </dgm:pt>
    <dgm:pt modelId="{BA878C2F-B007-46C9-9E14-8D7F1620C73B}" type="pres">
      <dgm:prSet presAssocID="{7B4B2AFF-6203-4B5F-828C-04EE3DC689BF}" presName="composite" presStyleCnt="0"/>
      <dgm:spPr/>
    </dgm:pt>
    <dgm:pt modelId="{06001F23-D414-4392-912D-6B57285AC1DB}" type="pres">
      <dgm:prSet presAssocID="{7B4B2AFF-6203-4B5F-828C-04EE3DC689BF}" presName="background" presStyleLbl="node0" presStyleIdx="0" presStyleCnt="1"/>
      <dgm:spPr>
        <a:solidFill>
          <a:schemeClr val="tx2">
            <a:lumMod val="40000"/>
            <a:lumOff val="60000"/>
          </a:schemeClr>
        </a:solidFill>
        <a:ln>
          <a:solidFill>
            <a:schemeClr val="tx2"/>
          </a:solidFill>
        </a:ln>
      </dgm:spPr>
    </dgm:pt>
    <dgm:pt modelId="{86E3149B-B8FC-495A-9585-E0058A64296B}" type="pres">
      <dgm:prSet presAssocID="{7B4B2AFF-6203-4B5F-828C-04EE3DC689BF}" presName="text" presStyleLbl="fgAcc0" presStyleIdx="0" presStyleCnt="1">
        <dgm:presLayoutVars>
          <dgm:chPref val="3"/>
        </dgm:presLayoutVars>
      </dgm:prSet>
      <dgm:spPr/>
      <dgm:t>
        <a:bodyPr/>
        <a:lstStyle/>
        <a:p>
          <a:endParaRPr lang="en-US"/>
        </a:p>
      </dgm:t>
    </dgm:pt>
    <dgm:pt modelId="{0B2AD7C4-4CA5-4A35-80B2-ECAC314BA13A}" type="pres">
      <dgm:prSet presAssocID="{7B4B2AFF-6203-4B5F-828C-04EE3DC689BF}" presName="hierChild2" presStyleCnt="0"/>
      <dgm:spPr/>
    </dgm:pt>
    <dgm:pt modelId="{64939694-7B43-4A69-8F8A-4344725686C2}" type="pres">
      <dgm:prSet presAssocID="{04D081B6-BE00-4B96-8A1D-DEF541C0D969}" presName="Name10" presStyleLbl="parChTrans1D2" presStyleIdx="0" presStyleCnt="2"/>
      <dgm:spPr/>
      <dgm:t>
        <a:bodyPr/>
        <a:lstStyle/>
        <a:p>
          <a:endParaRPr lang="en-US"/>
        </a:p>
      </dgm:t>
    </dgm:pt>
    <dgm:pt modelId="{F8431D95-5BD0-486C-9389-A166BA90FC01}" type="pres">
      <dgm:prSet presAssocID="{2F120BBA-601B-4D3F-8694-A26F349D842F}" presName="hierRoot2" presStyleCnt="0"/>
      <dgm:spPr/>
    </dgm:pt>
    <dgm:pt modelId="{7B069D5A-2C45-4D4C-BEE5-080D12B0537D}" type="pres">
      <dgm:prSet presAssocID="{2F120BBA-601B-4D3F-8694-A26F349D842F}" presName="composite2" presStyleCnt="0"/>
      <dgm:spPr/>
    </dgm:pt>
    <dgm:pt modelId="{59B7AA83-EBA9-402C-A38E-E45E31B53FC2}" type="pres">
      <dgm:prSet presAssocID="{2F120BBA-601B-4D3F-8694-A26F349D842F}" presName="background2" presStyleLbl="node2" presStyleIdx="0" presStyleCnt="2"/>
      <dgm:spPr/>
    </dgm:pt>
    <dgm:pt modelId="{26D1E289-6F5A-41B4-8739-6C97EAACCB9F}" type="pres">
      <dgm:prSet presAssocID="{2F120BBA-601B-4D3F-8694-A26F349D842F}" presName="text2" presStyleLbl="fgAcc2" presStyleIdx="0" presStyleCnt="2">
        <dgm:presLayoutVars>
          <dgm:chPref val="3"/>
        </dgm:presLayoutVars>
      </dgm:prSet>
      <dgm:spPr/>
      <dgm:t>
        <a:bodyPr/>
        <a:lstStyle/>
        <a:p>
          <a:endParaRPr lang="en-US"/>
        </a:p>
      </dgm:t>
    </dgm:pt>
    <dgm:pt modelId="{0C06EB42-8D8A-4113-885C-1A7AD89ECA6A}" type="pres">
      <dgm:prSet presAssocID="{2F120BBA-601B-4D3F-8694-A26F349D842F}" presName="hierChild3" presStyleCnt="0"/>
      <dgm:spPr/>
    </dgm:pt>
    <dgm:pt modelId="{7354D27B-DDBA-4683-948B-245C00B29C0A}" type="pres">
      <dgm:prSet presAssocID="{40268DEF-0E0E-48A3-A470-E14BBC1303BB}" presName="Name17" presStyleLbl="parChTrans1D3" presStyleIdx="0" presStyleCnt="2"/>
      <dgm:spPr/>
      <dgm:t>
        <a:bodyPr/>
        <a:lstStyle/>
        <a:p>
          <a:endParaRPr lang="en-US"/>
        </a:p>
      </dgm:t>
    </dgm:pt>
    <dgm:pt modelId="{0D8AC801-5655-4EBF-8BAA-6418D0CF9FB0}" type="pres">
      <dgm:prSet presAssocID="{CCE5BB5E-4D1F-4752-9F96-5148E1B128C2}" presName="hierRoot3" presStyleCnt="0"/>
      <dgm:spPr/>
    </dgm:pt>
    <dgm:pt modelId="{0BD03C21-57F7-4D4A-92BA-B9D188B2B7A5}" type="pres">
      <dgm:prSet presAssocID="{CCE5BB5E-4D1F-4752-9F96-5148E1B128C2}" presName="composite3" presStyleCnt="0"/>
      <dgm:spPr/>
    </dgm:pt>
    <dgm:pt modelId="{301B90D4-FF76-439D-9B52-5B677CB9B366}" type="pres">
      <dgm:prSet presAssocID="{CCE5BB5E-4D1F-4752-9F96-5148E1B128C2}" presName="background3" presStyleLbl="node3" presStyleIdx="0" presStyleCnt="2"/>
      <dgm:spPr/>
    </dgm:pt>
    <dgm:pt modelId="{10CA4D04-33F8-43EE-851C-9E38436CBD35}" type="pres">
      <dgm:prSet presAssocID="{CCE5BB5E-4D1F-4752-9F96-5148E1B128C2}" presName="text3" presStyleLbl="fgAcc3" presStyleIdx="0" presStyleCnt="2">
        <dgm:presLayoutVars>
          <dgm:chPref val="3"/>
        </dgm:presLayoutVars>
      </dgm:prSet>
      <dgm:spPr/>
      <dgm:t>
        <a:bodyPr/>
        <a:lstStyle/>
        <a:p>
          <a:endParaRPr lang="en-US"/>
        </a:p>
      </dgm:t>
    </dgm:pt>
    <dgm:pt modelId="{5BF4E509-BECD-4C18-8DBD-19FA091ECA0B}" type="pres">
      <dgm:prSet presAssocID="{CCE5BB5E-4D1F-4752-9F96-5148E1B128C2}" presName="hierChild4" presStyleCnt="0"/>
      <dgm:spPr/>
    </dgm:pt>
    <dgm:pt modelId="{55879C89-88FD-42FB-9CA0-E02ABD7CB143}" type="pres">
      <dgm:prSet presAssocID="{04C21E99-78CB-497F-A0E7-8D2F4C5F8561}" presName="Name23" presStyleLbl="parChTrans1D4" presStyleIdx="0" presStyleCnt="4"/>
      <dgm:spPr/>
      <dgm:t>
        <a:bodyPr/>
        <a:lstStyle/>
        <a:p>
          <a:endParaRPr lang="en-US"/>
        </a:p>
      </dgm:t>
    </dgm:pt>
    <dgm:pt modelId="{CC6B9105-C155-4F99-9118-8B62FAF4F780}" type="pres">
      <dgm:prSet presAssocID="{039F795C-CB04-4E72-BE99-7CE4CCE0655D}" presName="hierRoot4" presStyleCnt="0"/>
      <dgm:spPr/>
    </dgm:pt>
    <dgm:pt modelId="{0CE56F91-5AC9-4F6D-B17A-8DB0B9A88DF9}" type="pres">
      <dgm:prSet presAssocID="{039F795C-CB04-4E72-BE99-7CE4CCE0655D}" presName="composite4" presStyleCnt="0"/>
      <dgm:spPr/>
    </dgm:pt>
    <dgm:pt modelId="{E83F56DB-6A31-40A9-BD5C-F54A11245B6E}" type="pres">
      <dgm:prSet presAssocID="{039F795C-CB04-4E72-BE99-7CE4CCE0655D}" presName="background4" presStyleLbl="node4" presStyleIdx="0" presStyleCnt="4"/>
      <dgm:spPr/>
    </dgm:pt>
    <dgm:pt modelId="{EE8D10A9-D356-4416-A087-02CE09673DA5}" type="pres">
      <dgm:prSet presAssocID="{039F795C-CB04-4E72-BE99-7CE4CCE0655D}" presName="text4" presStyleLbl="fgAcc4" presStyleIdx="0" presStyleCnt="4">
        <dgm:presLayoutVars>
          <dgm:chPref val="3"/>
        </dgm:presLayoutVars>
      </dgm:prSet>
      <dgm:spPr/>
      <dgm:t>
        <a:bodyPr/>
        <a:lstStyle/>
        <a:p>
          <a:endParaRPr lang="en-US"/>
        </a:p>
      </dgm:t>
    </dgm:pt>
    <dgm:pt modelId="{6FA119FF-97E5-4703-AA00-970A66623E3D}" type="pres">
      <dgm:prSet presAssocID="{039F795C-CB04-4E72-BE99-7CE4CCE0655D}" presName="hierChild5" presStyleCnt="0"/>
      <dgm:spPr/>
    </dgm:pt>
    <dgm:pt modelId="{A7E93FE2-40AD-456E-82BB-201062D2A451}" type="pres">
      <dgm:prSet presAssocID="{77700DFB-D30A-48C5-842C-2F3EE0CB7EA0}" presName="Name23" presStyleLbl="parChTrans1D4" presStyleIdx="1" presStyleCnt="4"/>
      <dgm:spPr/>
      <dgm:t>
        <a:bodyPr/>
        <a:lstStyle/>
        <a:p>
          <a:endParaRPr lang="en-US"/>
        </a:p>
      </dgm:t>
    </dgm:pt>
    <dgm:pt modelId="{F52AA6AF-E3A9-4425-A6AF-550D9F92F0F3}" type="pres">
      <dgm:prSet presAssocID="{01DADEDA-1B89-4BF5-A6EF-40EE7AD4DE6D}" presName="hierRoot4" presStyleCnt="0"/>
      <dgm:spPr/>
    </dgm:pt>
    <dgm:pt modelId="{176D580C-EB50-437C-8C14-693A048DB786}" type="pres">
      <dgm:prSet presAssocID="{01DADEDA-1B89-4BF5-A6EF-40EE7AD4DE6D}" presName="composite4" presStyleCnt="0"/>
      <dgm:spPr/>
    </dgm:pt>
    <dgm:pt modelId="{164269CF-64A8-49C9-8F1E-5DCCEE563A9C}" type="pres">
      <dgm:prSet presAssocID="{01DADEDA-1B89-4BF5-A6EF-40EE7AD4DE6D}" presName="background4" presStyleLbl="node4" presStyleIdx="1" presStyleCnt="4"/>
      <dgm:spPr/>
    </dgm:pt>
    <dgm:pt modelId="{5F5331DD-9E9E-4889-A649-2AAF80FA4674}" type="pres">
      <dgm:prSet presAssocID="{01DADEDA-1B89-4BF5-A6EF-40EE7AD4DE6D}" presName="text4" presStyleLbl="fgAcc4" presStyleIdx="1" presStyleCnt="4">
        <dgm:presLayoutVars>
          <dgm:chPref val="3"/>
        </dgm:presLayoutVars>
      </dgm:prSet>
      <dgm:spPr/>
      <dgm:t>
        <a:bodyPr/>
        <a:lstStyle/>
        <a:p>
          <a:endParaRPr lang="en-US"/>
        </a:p>
      </dgm:t>
    </dgm:pt>
    <dgm:pt modelId="{43855C5B-4220-43C8-80A2-318822E4C8FF}" type="pres">
      <dgm:prSet presAssocID="{01DADEDA-1B89-4BF5-A6EF-40EE7AD4DE6D}" presName="hierChild5" presStyleCnt="0"/>
      <dgm:spPr/>
    </dgm:pt>
    <dgm:pt modelId="{989B19EA-41E4-4409-B7E2-0F5318114A2B}" type="pres">
      <dgm:prSet presAssocID="{12232191-55CD-4107-84AC-48E18AAC2FDF}" presName="Name23" presStyleLbl="parChTrans1D4" presStyleIdx="2" presStyleCnt="4"/>
      <dgm:spPr/>
      <dgm:t>
        <a:bodyPr/>
        <a:lstStyle/>
        <a:p>
          <a:endParaRPr lang="en-US"/>
        </a:p>
      </dgm:t>
    </dgm:pt>
    <dgm:pt modelId="{6EC3C0A8-D71C-4337-9CB2-6366E18A80C6}" type="pres">
      <dgm:prSet presAssocID="{D27C70AB-EA98-4ED5-8AA3-334EDE7D69DB}" presName="hierRoot4" presStyleCnt="0"/>
      <dgm:spPr/>
    </dgm:pt>
    <dgm:pt modelId="{9F3FA863-D588-45BC-B294-6CD6A3D92531}" type="pres">
      <dgm:prSet presAssocID="{D27C70AB-EA98-4ED5-8AA3-334EDE7D69DB}" presName="composite4" presStyleCnt="0"/>
      <dgm:spPr/>
    </dgm:pt>
    <dgm:pt modelId="{AF2CCC31-AD52-4D26-9D71-68B129F6113C}" type="pres">
      <dgm:prSet presAssocID="{D27C70AB-EA98-4ED5-8AA3-334EDE7D69DB}" presName="background4" presStyleLbl="node4" presStyleIdx="2" presStyleCnt="4"/>
      <dgm:spPr>
        <a:solidFill>
          <a:schemeClr val="accent3"/>
        </a:solidFill>
      </dgm:spPr>
    </dgm:pt>
    <dgm:pt modelId="{2B61A07F-1DD4-4F35-B392-6D413296BD63}" type="pres">
      <dgm:prSet presAssocID="{D27C70AB-EA98-4ED5-8AA3-334EDE7D69DB}" presName="text4" presStyleLbl="fgAcc4" presStyleIdx="2" presStyleCnt="4">
        <dgm:presLayoutVars>
          <dgm:chPref val="3"/>
        </dgm:presLayoutVars>
      </dgm:prSet>
      <dgm:spPr/>
      <dgm:t>
        <a:bodyPr/>
        <a:lstStyle/>
        <a:p>
          <a:endParaRPr lang="en-US"/>
        </a:p>
      </dgm:t>
    </dgm:pt>
    <dgm:pt modelId="{43DCA6EA-09F3-40EC-8C90-626754B98C20}" type="pres">
      <dgm:prSet presAssocID="{D27C70AB-EA98-4ED5-8AA3-334EDE7D69DB}" presName="hierChild5" presStyleCnt="0"/>
      <dgm:spPr/>
    </dgm:pt>
    <dgm:pt modelId="{04819C78-9340-4122-9F9A-A52F1A9D8E47}" type="pres">
      <dgm:prSet presAssocID="{2F504C49-25FF-40AD-B7DC-9FF2B54C8D0A}" presName="Name23" presStyleLbl="parChTrans1D4" presStyleIdx="3" presStyleCnt="4"/>
      <dgm:spPr/>
      <dgm:t>
        <a:bodyPr/>
        <a:lstStyle/>
        <a:p>
          <a:endParaRPr lang="en-US"/>
        </a:p>
      </dgm:t>
    </dgm:pt>
    <dgm:pt modelId="{325AA594-483F-472F-B74C-91BC7CD1B907}" type="pres">
      <dgm:prSet presAssocID="{06427867-2CA8-4104-A0E4-6075D0C91851}" presName="hierRoot4" presStyleCnt="0"/>
      <dgm:spPr/>
    </dgm:pt>
    <dgm:pt modelId="{72D77690-36E9-45AB-A81D-3E39BACBF1B2}" type="pres">
      <dgm:prSet presAssocID="{06427867-2CA8-4104-A0E4-6075D0C91851}" presName="composite4" presStyleCnt="0"/>
      <dgm:spPr/>
    </dgm:pt>
    <dgm:pt modelId="{F30423D7-AD05-4BDD-ABB9-783B90B098D0}" type="pres">
      <dgm:prSet presAssocID="{06427867-2CA8-4104-A0E4-6075D0C91851}" presName="background4" presStyleLbl="node4" presStyleIdx="3" presStyleCnt="4"/>
      <dgm:spPr>
        <a:solidFill>
          <a:schemeClr val="accent3"/>
        </a:solidFill>
      </dgm:spPr>
    </dgm:pt>
    <dgm:pt modelId="{CCC2F8E0-886E-4922-9939-1FEEE7B700EE}" type="pres">
      <dgm:prSet presAssocID="{06427867-2CA8-4104-A0E4-6075D0C91851}" presName="text4" presStyleLbl="fgAcc4" presStyleIdx="3" presStyleCnt="4">
        <dgm:presLayoutVars>
          <dgm:chPref val="3"/>
        </dgm:presLayoutVars>
      </dgm:prSet>
      <dgm:spPr/>
      <dgm:t>
        <a:bodyPr/>
        <a:lstStyle/>
        <a:p>
          <a:endParaRPr lang="en-US"/>
        </a:p>
      </dgm:t>
    </dgm:pt>
    <dgm:pt modelId="{D1668CC8-835F-4DDB-9C80-49E515CA22D5}" type="pres">
      <dgm:prSet presAssocID="{06427867-2CA8-4104-A0E4-6075D0C91851}" presName="hierChild5" presStyleCnt="0"/>
      <dgm:spPr/>
    </dgm:pt>
    <dgm:pt modelId="{870D3D41-3CF4-4C91-A1B6-21767E1C7FA0}" type="pres">
      <dgm:prSet presAssocID="{304328FC-D250-4795-A23D-69231D7BD7CF}" presName="Name17" presStyleLbl="parChTrans1D3" presStyleIdx="1" presStyleCnt="2"/>
      <dgm:spPr/>
      <dgm:t>
        <a:bodyPr/>
        <a:lstStyle/>
        <a:p>
          <a:endParaRPr lang="en-US"/>
        </a:p>
      </dgm:t>
    </dgm:pt>
    <dgm:pt modelId="{9DD345FC-E21B-485E-B50C-43A4766D1396}" type="pres">
      <dgm:prSet presAssocID="{7AD34C7D-B9FA-41E7-9478-63F928ECC099}" presName="hierRoot3" presStyleCnt="0"/>
      <dgm:spPr/>
    </dgm:pt>
    <dgm:pt modelId="{33F56C09-AD24-4DE9-8712-83D559F6411D}" type="pres">
      <dgm:prSet presAssocID="{7AD34C7D-B9FA-41E7-9478-63F928ECC099}" presName="composite3" presStyleCnt="0"/>
      <dgm:spPr/>
    </dgm:pt>
    <dgm:pt modelId="{4AE3205E-9DA5-4AB6-8880-13054446D261}" type="pres">
      <dgm:prSet presAssocID="{7AD34C7D-B9FA-41E7-9478-63F928ECC099}" presName="background3" presStyleLbl="node3" presStyleIdx="1" presStyleCnt="2"/>
      <dgm:spPr/>
    </dgm:pt>
    <dgm:pt modelId="{E271184B-A870-4F61-B33B-6DFF6E578DF4}" type="pres">
      <dgm:prSet presAssocID="{7AD34C7D-B9FA-41E7-9478-63F928ECC099}" presName="text3" presStyleLbl="fgAcc3" presStyleIdx="1" presStyleCnt="2">
        <dgm:presLayoutVars>
          <dgm:chPref val="3"/>
        </dgm:presLayoutVars>
      </dgm:prSet>
      <dgm:spPr/>
      <dgm:t>
        <a:bodyPr/>
        <a:lstStyle/>
        <a:p>
          <a:endParaRPr lang="en-US"/>
        </a:p>
      </dgm:t>
    </dgm:pt>
    <dgm:pt modelId="{49A9CE60-25E4-458E-809B-E45D755A8EA3}" type="pres">
      <dgm:prSet presAssocID="{7AD34C7D-B9FA-41E7-9478-63F928ECC099}" presName="hierChild4" presStyleCnt="0"/>
      <dgm:spPr/>
    </dgm:pt>
    <dgm:pt modelId="{2E3B364F-CE02-455F-9E9D-3E0D28BDE623}" type="pres">
      <dgm:prSet presAssocID="{BBC8FD91-D607-4F04-9F96-7AF8CC5B1971}" presName="Name10" presStyleLbl="parChTrans1D2" presStyleIdx="1" presStyleCnt="2"/>
      <dgm:spPr/>
      <dgm:t>
        <a:bodyPr/>
        <a:lstStyle/>
        <a:p>
          <a:endParaRPr lang="en-US"/>
        </a:p>
      </dgm:t>
    </dgm:pt>
    <dgm:pt modelId="{ED73D123-36B1-42A0-B40B-CA5CA575ECDA}" type="pres">
      <dgm:prSet presAssocID="{60AF0827-CD85-4DEF-9E82-AE1A2FE8D76B}" presName="hierRoot2" presStyleCnt="0"/>
      <dgm:spPr/>
    </dgm:pt>
    <dgm:pt modelId="{2BB1B165-6B76-402E-AF17-444B8EEE2AE6}" type="pres">
      <dgm:prSet presAssocID="{60AF0827-CD85-4DEF-9E82-AE1A2FE8D76B}" presName="composite2" presStyleCnt="0"/>
      <dgm:spPr/>
    </dgm:pt>
    <dgm:pt modelId="{BB1C0136-4689-4E76-8F48-4FBC04ACBCE6}" type="pres">
      <dgm:prSet presAssocID="{60AF0827-CD85-4DEF-9E82-AE1A2FE8D76B}" presName="background2" presStyleLbl="node2" presStyleIdx="1" presStyleCnt="2"/>
      <dgm:spPr/>
    </dgm:pt>
    <dgm:pt modelId="{5A652D1A-D06B-4CA1-B9EA-E351A22100DA}" type="pres">
      <dgm:prSet presAssocID="{60AF0827-CD85-4DEF-9E82-AE1A2FE8D76B}" presName="text2" presStyleLbl="fgAcc2" presStyleIdx="1" presStyleCnt="2">
        <dgm:presLayoutVars>
          <dgm:chPref val="3"/>
        </dgm:presLayoutVars>
      </dgm:prSet>
      <dgm:spPr/>
      <dgm:t>
        <a:bodyPr/>
        <a:lstStyle/>
        <a:p>
          <a:endParaRPr lang="en-US"/>
        </a:p>
      </dgm:t>
    </dgm:pt>
    <dgm:pt modelId="{845B2F89-86C6-4E84-8502-9C37BF207A4F}" type="pres">
      <dgm:prSet presAssocID="{60AF0827-CD85-4DEF-9E82-AE1A2FE8D76B}" presName="hierChild3" presStyleCnt="0"/>
      <dgm:spPr/>
    </dgm:pt>
  </dgm:ptLst>
  <dgm:cxnLst>
    <dgm:cxn modelId="{3338E1F1-74D6-4812-9487-FA36B1AA3457}" type="presOf" srcId="{D27C70AB-EA98-4ED5-8AA3-334EDE7D69DB}" destId="{2B61A07F-1DD4-4F35-B392-6D413296BD63}" srcOrd="0" destOrd="0" presId="urn:microsoft.com/office/officeart/2005/8/layout/hierarchy1"/>
    <dgm:cxn modelId="{ACA2D501-7FFA-48E4-8868-934CCE96A3EF}" srcId="{74B011AA-D728-4E53-98C1-A008627571D7}" destId="{7B4B2AFF-6203-4B5F-828C-04EE3DC689BF}" srcOrd="0" destOrd="0" parTransId="{CF881DD8-AAAE-4CC7-A57A-2BD4DEF8A796}" sibTransId="{6F75B81B-356A-4AF6-9988-BDA790DEB14E}"/>
    <dgm:cxn modelId="{33341D2D-AF30-4602-9FB1-0E3309661428}" type="presOf" srcId="{01DADEDA-1B89-4BF5-A6EF-40EE7AD4DE6D}" destId="{5F5331DD-9E9E-4889-A649-2AAF80FA4674}" srcOrd="0" destOrd="0" presId="urn:microsoft.com/office/officeart/2005/8/layout/hierarchy1"/>
    <dgm:cxn modelId="{E16E85BC-2586-42C0-B672-20079182EE35}" srcId="{CCE5BB5E-4D1F-4752-9F96-5148E1B128C2}" destId="{06427867-2CA8-4104-A0E4-6075D0C91851}" srcOrd="3" destOrd="0" parTransId="{2F504C49-25FF-40AD-B7DC-9FF2B54C8D0A}" sibTransId="{2F839461-4281-466F-861F-7962E57459B0}"/>
    <dgm:cxn modelId="{7D621D78-F114-493F-ABEE-EF3C35994169}" type="presOf" srcId="{06427867-2CA8-4104-A0E4-6075D0C91851}" destId="{CCC2F8E0-886E-4922-9939-1FEEE7B700EE}" srcOrd="0" destOrd="0" presId="urn:microsoft.com/office/officeart/2005/8/layout/hierarchy1"/>
    <dgm:cxn modelId="{A4095F65-E2C8-4133-8715-A400A572A86E}" srcId="{CCE5BB5E-4D1F-4752-9F96-5148E1B128C2}" destId="{039F795C-CB04-4E72-BE99-7CE4CCE0655D}" srcOrd="0" destOrd="0" parTransId="{04C21E99-78CB-497F-A0E7-8D2F4C5F8561}" sibTransId="{AEF3CE01-3D41-47F5-9673-59E3810EB765}"/>
    <dgm:cxn modelId="{6923C614-0408-4BD1-B55C-8F142AEFCA24}" type="presOf" srcId="{12232191-55CD-4107-84AC-48E18AAC2FDF}" destId="{989B19EA-41E4-4409-B7E2-0F5318114A2B}" srcOrd="0" destOrd="0" presId="urn:microsoft.com/office/officeart/2005/8/layout/hierarchy1"/>
    <dgm:cxn modelId="{C186530E-44BA-43C6-88EE-D770F3D6394F}" type="presOf" srcId="{CCE5BB5E-4D1F-4752-9F96-5148E1B128C2}" destId="{10CA4D04-33F8-43EE-851C-9E38436CBD35}" srcOrd="0" destOrd="0" presId="urn:microsoft.com/office/officeart/2005/8/layout/hierarchy1"/>
    <dgm:cxn modelId="{39961770-48B2-446A-98A3-5A8E52DFACA6}" type="presOf" srcId="{60AF0827-CD85-4DEF-9E82-AE1A2FE8D76B}" destId="{5A652D1A-D06B-4CA1-B9EA-E351A22100DA}" srcOrd="0" destOrd="0" presId="urn:microsoft.com/office/officeart/2005/8/layout/hierarchy1"/>
    <dgm:cxn modelId="{6EDC4459-1342-4BA6-BA71-3D035CD1AD63}" type="presOf" srcId="{304328FC-D250-4795-A23D-69231D7BD7CF}" destId="{870D3D41-3CF4-4C91-A1B6-21767E1C7FA0}" srcOrd="0" destOrd="0" presId="urn:microsoft.com/office/officeart/2005/8/layout/hierarchy1"/>
    <dgm:cxn modelId="{F3B5DFD4-E6B7-44FA-830B-CC140A74BDB0}" srcId="{7B4B2AFF-6203-4B5F-828C-04EE3DC689BF}" destId="{60AF0827-CD85-4DEF-9E82-AE1A2FE8D76B}" srcOrd="1" destOrd="0" parTransId="{BBC8FD91-D607-4F04-9F96-7AF8CC5B1971}" sibTransId="{FE18C01E-C6D3-457A-855F-BB277DB5DBC2}"/>
    <dgm:cxn modelId="{907698A6-4B45-4A63-9984-B86B03A7A9CC}" type="presOf" srcId="{04C21E99-78CB-497F-A0E7-8D2F4C5F8561}" destId="{55879C89-88FD-42FB-9CA0-E02ABD7CB143}" srcOrd="0" destOrd="0" presId="urn:microsoft.com/office/officeart/2005/8/layout/hierarchy1"/>
    <dgm:cxn modelId="{72879F70-F396-4E79-A1B1-C7CE6D626DF7}" type="presOf" srcId="{7AD34C7D-B9FA-41E7-9478-63F928ECC099}" destId="{E271184B-A870-4F61-B33B-6DFF6E578DF4}" srcOrd="0" destOrd="0" presId="urn:microsoft.com/office/officeart/2005/8/layout/hierarchy1"/>
    <dgm:cxn modelId="{965167F5-7BC1-47D3-8833-BBFD72E24F1D}" type="presOf" srcId="{2F120BBA-601B-4D3F-8694-A26F349D842F}" destId="{26D1E289-6F5A-41B4-8739-6C97EAACCB9F}" srcOrd="0" destOrd="0" presId="urn:microsoft.com/office/officeart/2005/8/layout/hierarchy1"/>
    <dgm:cxn modelId="{701F4CBE-4A69-4964-BDD7-ECA117ABEFB9}" type="presOf" srcId="{2F504C49-25FF-40AD-B7DC-9FF2B54C8D0A}" destId="{04819C78-9340-4122-9F9A-A52F1A9D8E47}" srcOrd="0" destOrd="0" presId="urn:microsoft.com/office/officeart/2005/8/layout/hierarchy1"/>
    <dgm:cxn modelId="{3013D59E-BE15-48FB-A538-3C71E2D9F67F}" srcId="{7B4B2AFF-6203-4B5F-828C-04EE3DC689BF}" destId="{2F120BBA-601B-4D3F-8694-A26F349D842F}" srcOrd="0" destOrd="0" parTransId="{04D081B6-BE00-4B96-8A1D-DEF541C0D969}" sibTransId="{8BAFF852-01E7-41FF-BBDB-C2DE185FACF3}"/>
    <dgm:cxn modelId="{3FB926AE-F23B-456E-98ED-FA017C5F2140}" type="presOf" srcId="{7B4B2AFF-6203-4B5F-828C-04EE3DC689BF}" destId="{86E3149B-B8FC-495A-9585-E0058A64296B}" srcOrd="0" destOrd="0" presId="urn:microsoft.com/office/officeart/2005/8/layout/hierarchy1"/>
    <dgm:cxn modelId="{CB741AAE-6A7D-4315-B617-127B11B90AE0}" type="presOf" srcId="{40268DEF-0E0E-48A3-A470-E14BBC1303BB}" destId="{7354D27B-DDBA-4683-948B-245C00B29C0A}" srcOrd="0" destOrd="0" presId="urn:microsoft.com/office/officeart/2005/8/layout/hierarchy1"/>
    <dgm:cxn modelId="{17CBAA12-0A14-44DE-A9CD-5DA68D3B2AA5}" type="presOf" srcId="{77700DFB-D30A-48C5-842C-2F3EE0CB7EA0}" destId="{A7E93FE2-40AD-456E-82BB-201062D2A451}" srcOrd="0" destOrd="0" presId="urn:microsoft.com/office/officeart/2005/8/layout/hierarchy1"/>
    <dgm:cxn modelId="{3FB82A9B-2AF1-453E-B80B-0D0A6F680FD4}" srcId="{CCE5BB5E-4D1F-4752-9F96-5148E1B128C2}" destId="{01DADEDA-1B89-4BF5-A6EF-40EE7AD4DE6D}" srcOrd="1" destOrd="0" parTransId="{77700DFB-D30A-48C5-842C-2F3EE0CB7EA0}" sibTransId="{7BEE68DA-779B-40C4-B959-FEF273C39733}"/>
    <dgm:cxn modelId="{9ED7B04E-323A-4D8C-B443-75DA99332C26}" type="presOf" srcId="{74B011AA-D728-4E53-98C1-A008627571D7}" destId="{1155E515-0A2F-4585-9AF2-34654E0320DB}" srcOrd="0" destOrd="0" presId="urn:microsoft.com/office/officeart/2005/8/layout/hierarchy1"/>
    <dgm:cxn modelId="{37C4F05D-C3BE-47FA-8EB3-0C767BAF7256}" type="presOf" srcId="{04D081B6-BE00-4B96-8A1D-DEF541C0D969}" destId="{64939694-7B43-4A69-8F8A-4344725686C2}" srcOrd="0" destOrd="0" presId="urn:microsoft.com/office/officeart/2005/8/layout/hierarchy1"/>
    <dgm:cxn modelId="{313F27FE-3559-404E-9941-A29114421E88}" type="presOf" srcId="{039F795C-CB04-4E72-BE99-7CE4CCE0655D}" destId="{EE8D10A9-D356-4416-A087-02CE09673DA5}" srcOrd="0" destOrd="0" presId="urn:microsoft.com/office/officeart/2005/8/layout/hierarchy1"/>
    <dgm:cxn modelId="{6FFF5278-FE87-406D-8F80-48E3E92BD805}" type="presOf" srcId="{BBC8FD91-D607-4F04-9F96-7AF8CC5B1971}" destId="{2E3B364F-CE02-455F-9E9D-3E0D28BDE623}" srcOrd="0" destOrd="0" presId="urn:microsoft.com/office/officeart/2005/8/layout/hierarchy1"/>
    <dgm:cxn modelId="{83F7EB97-B261-4005-9B9C-CDCCA9DE19CF}" srcId="{CCE5BB5E-4D1F-4752-9F96-5148E1B128C2}" destId="{D27C70AB-EA98-4ED5-8AA3-334EDE7D69DB}" srcOrd="2" destOrd="0" parTransId="{12232191-55CD-4107-84AC-48E18AAC2FDF}" sibTransId="{17284BE2-F712-4131-A310-F565076BD4CE}"/>
    <dgm:cxn modelId="{9E838F4A-5278-4B7D-B7E2-A2BFD6054804}" srcId="{2F120BBA-601B-4D3F-8694-A26F349D842F}" destId="{CCE5BB5E-4D1F-4752-9F96-5148E1B128C2}" srcOrd="0" destOrd="0" parTransId="{40268DEF-0E0E-48A3-A470-E14BBC1303BB}" sibTransId="{D0242FC3-A51E-4AA7-94BF-EA6B34D2A25B}"/>
    <dgm:cxn modelId="{8E041991-6D09-4AB3-A92E-AD5D9057625E}" srcId="{2F120BBA-601B-4D3F-8694-A26F349D842F}" destId="{7AD34C7D-B9FA-41E7-9478-63F928ECC099}" srcOrd="1" destOrd="0" parTransId="{304328FC-D250-4795-A23D-69231D7BD7CF}" sibTransId="{297CC21D-1F44-4C59-AFD2-2F8B98C312D1}"/>
    <dgm:cxn modelId="{3715DE31-969A-447D-9328-4A91AF8B559B}" type="presParOf" srcId="{1155E515-0A2F-4585-9AF2-34654E0320DB}" destId="{C3F4C741-D7EB-4508-A120-5254B816F3E9}" srcOrd="0" destOrd="0" presId="urn:microsoft.com/office/officeart/2005/8/layout/hierarchy1"/>
    <dgm:cxn modelId="{93684555-4323-4D4D-9773-3BE687A90607}" type="presParOf" srcId="{C3F4C741-D7EB-4508-A120-5254B816F3E9}" destId="{BA878C2F-B007-46C9-9E14-8D7F1620C73B}" srcOrd="0" destOrd="0" presId="urn:microsoft.com/office/officeart/2005/8/layout/hierarchy1"/>
    <dgm:cxn modelId="{DD946FB8-67C4-4C31-B77C-A3C55A6BB951}" type="presParOf" srcId="{BA878C2F-B007-46C9-9E14-8D7F1620C73B}" destId="{06001F23-D414-4392-912D-6B57285AC1DB}" srcOrd="0" destOrd="0" presId="urn:microsoft.com/office/officeart/2005/8/layout/hierarchy1"/>
    <dgm:cxn modelId="{D32ECE7D-4BA9-4561-A141-3F81BBE054AE}" type="presParOf" srcId="{BA878C2F-B007-46C9-9E14-8D7F1620C73B}" destId="{86E3149B-B8FC-495A-9585-E0058A64296B}" srcOrd="1" destOrd="0" presId="urn:microsoft.com/office/officeart/2005/8/layout/hierarchy1"/>
    <dgm:cxn modelId="{23B1E0BB-032F-45F7-8289-DD0739DB34C6}" type="presParOf" srcId="{C3F4C741-D7EB-4508-A120-5254B816F3E9}" destId="{0B2AD7C4-4CA5-4A35-80B2-ECAC314BA13A}" srcOrd="1" destOrd="0" presId="urn:microsoft.com/office/officeart/2005/8/layout/hierarchy1"/>
    <dgm:cxn modelId="{21400EDB-3F04-445D-A8B0-BDAAA1184EAE}" type="presParOf" srcId="{0B2AD7C4-4CA5-4A35-80B2-ECAC314BA13A}" destId="{64939694-7B43-4A69-8F8A-4344725686C2}" srcOrd="0" destOrd="0" presId="urn:microsoft.com/office/officeart/2005/8/layout/hierarchy1"/>
    <dgm:cxn modelId="{C332E6B7-5B5E-4652-B94E-0709D95B3CD7}" type="presParOf" srcId="{0B2AD7C4-4CA5-4A35-80B2-ECAC314BA13A}" destId="{F8431D95-5BD0-486C-9389-A166BA90FC01}" srcOrd="1" destOrd="0" presId="urn:microsoft.com/office/officeart/2005/8/layout/hierarchy1"/>
    <dgm:cxn modelId="{B9D204E8-AAFA-49AB-BD9C-1997FCBB8D7D}" type="presParOf" srcId="{F8431D95-5BD0-486C-9389-A166BA90FC01}" destId="{7B069D5A-2C45-4D4C-BEE5-080D12B0537D}" srcOrd="0" destOrd="0" presId="urn:microsoft.com/office/officeart/2005/8/layout/hierarchy1"/>
    <dgm:cxn modelId="{26425470-23BF-47C8-9714-16681A9AB867}" type="presParOf" srcId="{7B069D5A-2C45-4D4C-BEE5-080D12B0537D}" destId="{59B7AA83-EBA9-402C-A38E-E45E31B53FC2}" srcOrd="0" destOrd="0" presId="urn:microsoft.com/office/officeart/2005/8/layout/hierarchy1"/>
    <dgm:cxn modelId="{F2E1D5BD-CAAE-4A55-8C53-963A0DE9325F}" type="presParOf" srcId="{7B069D5A-2C45-4D4C-BEE5-080D12B0537D}" destId="{26D1E289-6F5A-41B4-8739-6C97EAACCB9F}" srcOrd="1" destOrd="0" presId="urn:microsoft.com/office/officeart/2005/8/layout/hierarchy1"/>
    <dgm:cxn modelId="{705C44D4-421C-4CCE-ABAB-D73A81948DF6}" type="presParOf" srcId="{F8431D95-5BD0-486C-9389-A166BA90FC01}" destId="{0C06EB42-8D8A-4113-885C-1A7AD89ECA6A}" srcOrd="1" destOrd="0" presId="urn:microsoft.com/office/officeart/2005/8/layout/hierarchy1"/>
    <dgm:cxn modelId="{C88A172A-9AE6-4D8D-BE2E-DACB9F114964}" type="presParOf" srcId="{0C06EB42-8D8A-4113-885C-1A7AD89ECA6A}" destId="{7354D27B-DDBA-4683-948B-245C00B29C0A}" srcOrd="0" destOrd="0" presId="urn:microsoft.com/office/officeart/2005/8/layout/hierarchy1"/>
    <dgm:cxn modelId="{04443002-B733-4C17-9CB6-B6DCC50B2E04}" type="presParOf" srcId="{0C06EB42-8D8A-4113-885C-1A7AD89ECA6A}" destId="{0D8AC801-5655-4EBF-8BAA-6418D0CF9FB0}" srcOrd="1" destOrd="0" presId="urn:microsoft.com/office/officeart/2005/8/layout/hierarchy1"/>
    <dgm:cxn modelId="{7A0E5647-D475-4D06-9C09-4E192B292960}" type="presParOf" srcId="{0D8AC801-5655-4EBF-8BAA-6418D0CF9FB0}" destId="{0BD03C21-57F7-4D4A-92BA-B9D188B2B7A5}" srcOrd="0" destOrd="0" presId="urn:microsoft.com/office/officeart/2005/8/layout/hierarchy1"/>
    <dgm:cxn modelId="{5220A5C2-0B7B-4A1A-931C-CBB68085CD4F}" type="presParOf" srcId="{0BD03C21-57F7-4D4A-92BA-B9D188B2B7A5}" destId="{301B90D4-FF76-439D-9B52-5B677CB9B366}" srcOrd="0" destOrd="0" presId="urn:microsoft.com/office/officeart/2005/8/layout/hierarchy1"/>
    <dgm:cxn modelId="{4408972E-36E8-43FE-B8C1-B5917AB78F1F}" type="presParOf" srcId="{0BD03C21-57F7-4D4A-92BA-B9D188B2B7A5}" destId="{10CA4D04-33F8-43EE-851C-9E38436CBD35}" srcOrd="1" destOrd="0" presId="urn:microsoft.com/office/officeart/2005/8/layout/hierarchy1"/>
    <dgm:cxn modelId="{4F8B251A-2E9C-42A7-AF3D-F45903F59DDA}" type="presParOf" srcId="{0D8AC801-5655-4EBF-8BAA-6418D0CF9FB0}" destId="{5BF4E509-BECD-4C18-8DBD-19FA091ECA0B}" srcOrd="1" destOrd="0" presId="urn:microsoft.com/office/officeart/2005/8/layout/hierarchy1"/>
    <dgm:cxn modelId="{F74484AB-FAB3-46FC-9096-843AF8BD7763}" type="presParOf" srcId="{5BF4E509-BECD-4C18-8DBD-19FA091ECA0B}" destId="{55879C89-88FD-42FB-9CA0-E02ABD7CB143}" srcOrd="0" destOrd="0" presId="urn:microsoft.com/office/officeart/2005/8/layout/hierarchy1"/>
    <dgm:cxn modelId="{79E3CD5E-2BB6-44B9-BDFB-C38D689BFCC1}" type="presParOf" srcId="{5BF4E509-BECD-4C18-8DBD-19FA091ECA0B}" destId="{CC6B9105-C155-4F99-9118-8B62FAF4F780}" srcOrd="1" destOrd="0" presId="urn:microsoft.com/office/officeart/2005/8/layout/hierarchy1"/>
    <dgm:cxn modelId="{687EA80A-0AEA-4F49-BEF6-77E475213495}" type="presParOf" srcId="{CC6B9105-C155-4F99-9118-8B62FAF4F780}" destId="{0CE56F91-5AC9-4F6D-B17A-8DB0B9A88DF9}" srcOrd="0" destOrd="0" presId="urn:microsoft.com/office/officeart/2005/8/layout/hierarchy1"/>
    <dgm:cxn modelId="{9175D6E1-BBE1-400B-80A5-8D1BC3611935}" type="presParOf" srcId="{0CE56F91-5AC9-4F6D-B17A-8DB0B9A88DF9}" destId="{E83F56DB-6A31-40A9-BD5C-F54A11245B6E}" srcOrd="0" destOrd="0" presId="urn:microsoft.com/office/officeart/2005/8/layout/hierarchy1"/>
    <dgm:cxn modelId="{02BB4DB9-030E-4E13-ADCA-F2985C35188A}" type="presParOf" srcId="{0CE56F91-5AC9-4F6D-B17A-8DB0B9A88DF9}" destId="{EE8D10A9-D356-4416-A087-02CE09673DA5}" srcOrd="1" destOrd="0" presId="urn:microsoft.com/office/officeart/2005/8/layout/hierarchy1"/>
    <dgm:cxn modelId="{B9843D20-CA32-497A-92D1-A0D6119C4AA3}" type="presParOf" srcId="{CC6B9105-C155-4F99-9118-8B62FAF4F780}" destId="{6FA119FF-97E5-4703-AA00-970A66623E3D}" srcOrd="1" destOrd="0" presId="urn:microsoft.com/office/officeart/2005/8/layout/hierarchy1"/>
    <dgm:cxn modelId="{6C944EA8-9767-4F93-98A1-9B6355CCD12D}" type="presParOf" srcId="{5BF4E509-BECD-4C18-8DBD-19FA091ECA0B}" destId="{A7E93FE2-40AD-456E-82BB-201062D2A451}" srcOrd="2" destOrd="0" presId="urn:microsoft.com/office/officeart/2005/8/layout/hierarchy1"/>
    <dgm:cxn modelId="{A6323129-2B95-40BB-BF52-64A5975C2076}" type="presParOf" srcId="{5BF4E509-BECD-4C18-8DBD-19FA091ECA0B}" destId="{F52AA6AF-E3A9-4425-A6AF-550D9F92F0F3}" srcOrd="3" destOrd="0" presId="urn:microsoft.com/office/officeart/2005/8/layout/hierarchy1"/>
    <dgm:cxn modelId="{B3AE65FA-C42A-455B-A9C7-53338A05811A}" type="presParOf" srcId="{F52AA6AF-E3A9-4425-A6AF-550D9F92F0F3}" destId="{176D580C-EB50-437C-8C14-693A048DB786}" srcOrd="0" destOrd="0" presId="urn:microsoft.com/office/officeart/2005/8/layout/hierarchy1"/>
    <dgm:cxn modelId="{DBC4712F-E079-427F-93C0-7D3C1F8E0F1A}" type="presParOf" srcId="{176D580C-EB50-437C-8C14-693A048DB786}" destId="{164269CF-64A8-49C9-8F1E-5DCCEE563A9C}" srcOrd="0" destOrd="0" presId="urn:microsoft.com/office/officeart/2005/8/layout/hierarchy1"/>
    <dgm:cxn modelId="{F0714ED3-61B8-4252-8CE2-C9107189DB15}" type="presParOf" srcId="{176D580C-EB50-437C-8C14-693A048DB786}" destId="{5F5331DD-9E9E-4889-A649-2AAF80FA4674}" srcOrd="1" destOrd="0" presId="urn:microsoft.com/office/officeart/2005/8/layout/hierarchy1"/>
    <dgm:cxn modelId="{40855121-9827-4E8F-A13D-895A013BC851}" type="presParOf" srcId="{F52AA6AF-E3A9-4425-A6AF-550D9F92F0F3}" destId="{43855C5B-4220-43C8-80A2-318822E4C8FF}" srcOrd="1" destOrd="0" presId="urn:microsoft.com/office/officeart/2005/8/layout/hierarchy1"/>
    <dgm:cxn modelId="{D436B022-8F7D-4457-9AAA-D61561C4C20F}" type="presParOf" srcId="{5BF4E509-BECD-4C18-8DBD-19FA091ECA0B}" destId="{989B19EA-41E4-4409-B7E2-0F5318114A2B}" srcOrd="4" destOrd="0" presId="urn:microsoft.com/office/officeart/2005/8/layout/hierarchy1"/>
    <dgm:cxn modelId="{A656E803-BF48-4674-8034-8BF78B051FDB}" type="presParOf" srcId="{5BF4E509-BECD-4C18-8DBD-19FA091ECA0B}" destId="{6EC3C0A8-D71C-4337-9CB2-6366E18A80C6}" srcOrd="5" destOrd="0" presId="urn:microsoft.com/office/officeart/2005/8/layout/hierarchy1"/>
    <dgm:cxn modelId="{9CF8425E-24EE-4F5B-BA90-76BDEC057235}" type="presParOf" srcId="{6EC3C0A8-D71C-4337-9CB2-6366E18A80C6}" destId="{9F3FA863-D588-45BC-B294-6CD6A3D92531}" srcOrd="0" destOrd="0" presId="urn:microsoft.com/office/officeart/2005/8/layout/hierarchy1"/>
    <dgm:cxn modelId="{58FFDFF4-8AE9-45B0-A5E6-7994100B1DFB}" type="presParOf" srcId="{9F3FA863-D588-45BC-B294-6CD6A3D92531}" destId="{AF2CCC31-AD52-4D26-9D71-68B129F6113C}" srcOrd="0" destOrd="0" presId="urn:microsoft.com/office/officeart/2005/8/layout/hierarchy1"/>
    <dgm:cxn modelId="{0A9895F3-B652-4AF0-8081-E3640C5C31F6}" type="presParOf" srcId="{9F3FA863-D588-45BC-B294-6CD6A3D92531}" destId="{2B61A07F-1DD4-4F35-B392-6D413296BD63}" srcOrd="1" destOrd="0" presId="urn:microsoft.com/office/officeart/2005/8/layout/hierarchy1"/>
    <dgm:cxn modelId="{A415E29B-15A4-4282-A91E-AA4BB08FEE3C}" type="presParOf" srcId="{6EC3C0A8-D71C-4337-9CB2-6366E18A80C6}" destId="{43DCA6EA-09F3-40EC-8C90-626754B98C20}" srcOrd="1" destOrd="0" presId="urn:microsoft.com/office/officeart/2005/8/layout/hierarchy1"/>
    <dgm:cxn modelId="{8BC5B7AA-C87C-472C-AFA5-12C2A9466B22}" type="presParOf" srcId="{5BF4E509-BECD-4C18-8DBD-19FA091ECA0B}" destId="{04819C78-9340-4122-9F9A-A52F1A9D8E47}" srcOrd="6" destOrd="0" presId="urn:microsoft.com/office/officeart/2005/8/layout/hierarchy1"/>
    <dgm:cxn modelId="{F0EAB974-8824-4F0A-9BF6-323BD9184337}" type="presParOf" srcId="{5BF4E509-BECD-4C18-8DBD-19FA091ECA0B}" destId="{325AA594-483F-472F-B74C-91BC7CD1B907}" srcOrd="7" destOrd="0" presId="urn:microsoft.com/office/officeart/2005/8/layout/hierarchy1"/>
    <dgm:cxn modelId="{9DE42455-58FE-40A3-A2C4-52B7B7AD3EF5}" type="presParOf" srcId="{325AA594-483F-472F-B74C-91BC7CD1B907}" destId="{72D77690-36E9-45AB-A81D-3E39BACBF1B2}" srcOrd="0" destOrd="0" presId="urn:microsoft.com/office/officeart/2005/8/layout/hierarchy1"/>
    <dgm:cxn modelId="{4A0C8F97-C975-4468-A342-75A2561CBCE3}" type="presParOf" srcId="{72D77690-36E9-45AB-A81D-3E39BACBF1B2}" destId="{F30423D7-AD05-4BDD-ABB9-783B90B098D0}" srcOrd="0" destOrd="0" presId="urn:microsoft.com/office/officeart/2005/8/layout/hierarchy1"/>
    <dgm:cxn modelId="{6EC7EFF9-4A8D-4A4B-9F27-D0F9E95A8BC8}" type="presParOf" srcId="{72D77690-36E9-45AB-A81D-3E39BACBF1B2}" destId="{CCC2F8E0-886E-4922-9939-1FEEE7B700EE}" srcOrd="1" destOrd="0" presId="urn:microsoft.com/office/officeart/2005/8/layout/hierarchy1"/>
    <dgm:cxn modelId="{384B8C0B-6713-4F32-AF1D-D234F560A28B}" type="presParOf" srcId="{325AA594-483F-472F-B74C-91BC7CD1B907}" destId="{D1668CC8-835F-4DDB-9C80-49E515CA22D5}" srcOrd="1" destOrd="0" presId="urn:microsoft.com/office/officeart/2005/8/layout/hierarchy1"/>
    <dgm:cxn modelId="{825F4EA9-6EC4-4683-8169-179DD268186F}" type="presParOf" srcId="{0C06EB42-8D8A-4113-885C-1A7AD89ECA6A}" destId="{870D3D41-3CF4-4C91-A1B6-21767E1C7FA0}" srcOrd="2" destOrd="0" presId="urn:microsoft.com/office/officeart/2005/8/layout/hierarchy1"/>
    <dgm:cxn modelId="{68C34CEC-45F9-40E5-B460-406046A3CFBC}" type="presParOf" srcId="{0C06EB42-8D8A-4113-885C-1A7AD89ECA6A}" destId="{9DD345FC-E21B-485E-B50C-43A4766D1396}" srcOrd="3" destOrd="0" presId="urn:microsoft.com/office/officeart/2005/8/layout/hierarchy1"/>
    <dgm:cxn modelId="{A099EBD5-C762-426A-80DD-6AE1CE9EFDD0}" type="presParOf" srcId="{9DD345FC-E21B-485E-B50C-43A4766D1396}" destId="{33F56C09-AD24-4DE9-8712-83D559F6411D}" srcOrd="0" destOrd="0" presId="urn:microsoft.com/office/officeart/2005/8/layout/hierarchy1"/>
    <dgm:cxn modelId="{046DBB53-A5D5-4C14-8B7A-1CF123616EB5}" type="presParOf" srcId="{33F56C09-AD24-4DE9-8712-83D559F6411D}" destId="{4AE3205E-9DA5-4AB6-8880-13054446D261}" srcOrd="0" destOrd="0" presId="urn:microsoft.com/office/officeart/2005/8/layout/hierarchy1"/>
    <dgm:cxn modelId="{3B919FD5-BFDB-46D9-96D5-F98C78C030F1}" type="presParOf" srcId="{33F56C09-AD24-4DE9-8712-83D559F6411D}" destId="{E271184B-A870-4F61-B33B-6DFF6E578DF4}" srcOrd="1" destOrd="0" presId="urn:microsoft.com/office/officeart/2005/8/layout/hierarchy1"/>
    <dgm:cxn modelId="{AFD44B58-9B59-4721-B584-C2727E5F7DAC}" type="presParOf" srcId="{9DD345FC-E21B-485E-B50C-43A4766D1396}" destId="{49A9CE60-25E4-458E-809B-E45D755A8EA3}" srcOrd="1" destOrd="0" presId="urn:microsoft.com/office/officeart/2005/8/layout/hierarchy1"/>
    <dgm:cxn modelId="{1458386A-1222-426D-832F-C0C2E628A3F5}" type="presParOf" srcId="{0B2AD7C4-4CA5-4A35-80B2-ECAC314BA13A}" destId="{2E3B364F-CE02-455F-9E9D-3E0D28BDE623}" srcOrd="2" destOrd="0" presId="urn:microsoft.com/office/officeart/2005/8/layout/hierarchy1"/>
    <dgm:cxn modelId="{9C28AC4E-F61A-433B-8875-0914B91F792B}" type="presParOf" srcId="{0B2AD7C4-4CA5-4A35-80B2-ECAC314BA13A}" destId="{ED73D123-36B1-42A0-B40B-CA5CA575ECDA}" srcOrd="3" destOrd="0" presId="urn:microsoft.com/office/officeart/2005/8/layout/hierarchy1"/>
    <dgm:cxn modelId="{28C46D43-0255-495B-A03F-3DF06EFCC19B}" type="presParOf" srcId="{ED73D123-36B1-42A0-B40B-CA5CA575ECDA}" destId="{2BB1B165-6B76-402E-AF17-444B8EEE2AE6}" srcOrd="0" destOrd="0" presId="urn:microsoft.com/office/officeart/2005/8/layout/hierarchy1"/>
    <dgm:cxn modelId="{2C685FA3-CBB8-4403-8A37-53079590897F}" type="presParOf" srcId="{2BB1B165-6B76-402E-AF17-444B8EEE2AE6}" destId="{BB1C0136-4689-4E76-8F48-4FBC04ACBCE6}" srcOrd="0" destOrd="0" presId="urn:microsoft.com/office/officeart/2005/8/layout/hierarchy1"/>
    <dgm:cxn modelId="{81536F42-1FE7-44AB-BD78-28C9A14F2E20}" type="presParOf" srcId="{2BB1B165-6B76-402E-AF17-444B8EEE2AE6}" destId="{5A652D1A-D06B-4CA1-B9EA-E351A22100DA}" srcOrd="1" destOrd="0" presId="urn:microsoft.com/office/officeart/2005/8/layout/hierarchy1"/>
    <dgm:cxn modelId="{4C787A8E-44D4-4518-BA00-3DDB182B3771}" type="presParOf" srcId="{ED73D123-36B1-42A0-B40B-CA5CA575ECDA}" destId="{845B2F89-86C6-4E84-8502-9C37BF207A4F}" srcOrd="1" destOrd="0" presId="urn:microsoft.com/office/officeart/2005/8/layout/hierarchy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B011AA-D728-4E53-98C1-A008627571D7}"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7B4B2AFF-6203-4B5F-828C-04EE3DC689BF}">
      <dgm:prSet phldrT="[Text]"/>
      <dgm:spPr>
        <a:ln>
          <a:solidFill>
            <a:schemeClr val="tx2"/>
          </a:solidFill>
        </a:ln>
      </dgm:spPr>
      <dgm:t>
        <a:bodyPr/>
        <a:lstStyle/>
        <a:p>
          <a:r>
            <a:rPr lang="en-US" dirty="0" smtClean="0">
              <a:solidFill>
                <a:schemeClr val="bg1">
                  <a:lumMod val="85000"/>
                </a:schemeClr>
              </a:solidFill>
            </a:rPr>
            <a:t>Mission Statement</a:t>
          </a:r>
          <a:endParaRPr lang="en-US" dirty="0">
            <a:solidFill>
              <a:schemeClr val="bg1">
                <a:lumMod val="85000"/>
              </a:schemeClr>
            </a:solidFill>
          </a:endParaRPr>
        </a:p>
      </dgm:t>
    </dgm:pt>
    <dgm:pt modelId="{CF881DD8-AAAE-4CC7-A57A-2BD4DEF8A796}" type="parTrans" cxnId="{ACA2D501-7FFA-48E4-8868-934CCE96A3EF}">
      <dgm:prSet/>
      <dgm:spPr/>
      <dgm:t>
        <a:bodyPr/>
        <a:lstStyle/>
        <a:p>
          <a:endParaRPr lang="en-US"/>
        </a:p>
      </dgm:t>
    </dgm:pt>
    <dgm:pt modelId="{6F75B81B-356A-4AF6-9988-BDA790DEB14E}" type="sibTrans" cxnId="{ACA2D501-7FFA-48E4-8868-934CCE96A3EF}">
      <dgm:prSet/>
      <dgm:spPr/>
      <dgm:t>
        <a:bodyPr/>
        <a:lstStyle/>
        <a:p>
          <a:endParaRPr lang="en-US"/>
        </a:p>
      </dgm:t>
    </dgm:pt>
    <dgm:pt modelId="{2F120BBA-601B-4D3F-8694-A26F349D842F}">
      <dgm:prSet phldrT="[Text]"/>
      <dgm:spPr/>
      <dgm:t>
        <a:bodyPr/>
        <a:lstStyle/>
        <a:p>
          <a:r>
            <a:rPr lang="en-US" dirty="0" smtClean="0">
              <a:solidFill>
                <a:schemeClr val="bg1">
                  <a:lumMod val="85000"/>
                </a:schemeClr>
              </a:solidFill>
            </a:rPr>
            <a:t>Educational Master Plan</a:t>
          </a:r>
          <a:endParaRPr lang="en-US" dirty="0">
            <a:solidFill>
              <a:schemeClr val="bg1">
                <a:lumMod val="85000"/>
              </a:schemeClr>
            </a:solidFill>
          </a:endParaRPr>
        </a:p>
      </dgm:t>
    </dgm:pt>
    <dgm:pt modelId="{04D081B6-BE00-4B96-8A1D-DEF541C0D969}" type="parTrans" cxnId="{3013D59E-BE15-48FB-A538-3C71E2D9F67F}">
      <dgm:prSet/>
      <dgm:spPr/>
      <dgm:t>
        <a:bodyPr/>
        <a:lstStyle/>
        <a:p>
          <a:endParaRPr lang="en-US" dirty="0"/>
        </a:p>
      </dgm:t>
    </dgm:pt>
    <dgm:pt modelId="{8BAFF852-01E7-41FF-BBDB-C2DE185FACF3}" type="sibTrans" cxnId="{3013D59E-BE15-48FB-A538-3C71E2D9F67F}">
      <dgm:prSet/>
      <dgm:spPr/>
      <dgm:t>
        <a:bodyPr/>
        <a:lstStyle/>
        <a:p>
          <a:endParaRPr lang="en-US"/>
        </a:p>
      </dgm:t>
    </dgm:pt>
    <dgm:pt modelId="{CCE5BB5E-4D1F-4752-9F96-5148E1B128C2}">
      <dgm:prSet phldrT="[Text]"/>
      <dgm:spPr/>
      <dgm:t>
        <a:bodyPr/>
        <a:lstStyle/>
        <a:p>
          <a:r>
            <a:rPr lang="en-US" dirty="0" smtClean="0">
              <a:solidFill>
                <a:schemeClr val="bg1">
                  <a:lumMod val="85000"/>
                </a:schemeClr>
              </a:solidFill>
            </a:rPr>
            <a:t>Strategic Plan</a:t>
          </a:r>
          <a:endParaRPr lang="en-US" dirty="0">
            <a:solidFill>
              <a:schemeClr val="bg1">
                <a:lumMod val="85000"/>
              </a:schemeClr>
            </a:solidFill>
          </a:endParaRPr>
        </a:p>
      </dgm:t>
    </dgm:pt>
    <dgm:pt modelId="{40268DEF-0E0E-48A3-A470-E14BBC1303BB}" type="parTrans" cxnId="{9E838F4A-5278-4B7D-B7E2-A2BFD6054804}">
      <dgm:prSet/>
      <dgm:spPr/>
      <dgm:t>
        <a:bodyPr/>
        <a:lstStyle/>
        <a:p>
          <a:endParaRPr lang="en-US" dirty="0"/>
        </a:p>
      </dgm:t>
    </dgm:pt>
    <dgm:pt modelId="{D0242FC3-A51E-4AA7-94BF-EA6B34D2A25B}" type="sibTrans" cxnId="{9E838F4A-5278-4B7D-B7E2-A2BFD6054804}">
      <dgm:prSet/>
      <dgm:spPr/>
      <dgm:t>
        <a:bodyPr/>
        <a:lstStyle/>
        <a:p>
          <a:endParaRPr lang="en-US"/>
        </a:p>
      </dgm:t>
    </dgm:pt>
    <dgm:pt modelId="{60AF0827-CD85-4DEF-9E82-AE1A2FE8D76B}">
      <dgm:prSet phldrT="[Text]"/>
      <dgm:spPr/>
      <dgm:t>
        <a:bodyPr/>
        <a:lstStyle/>
        <a:p>
          <a:r>
            <a:rPr lang="en-US" dirty="0" smtClean="0">
              <a:solidFill>
                <a:schemeClr val="bg1">
                  <a:lumMod val="85000"/>
                </a:schemeClr>
              </a:solidFill>
            </a:rPr>
            <a:t>Facilities Plan</a:t>
          </a:r>
          <a:endParaRPr lang="en-US" dirty="0">
            <a:solidFill>
              <a:schemeClr val="bg1">
                <a:lumMod val="85000"/>
              </a:schemeClr>
            </a:solidFill>
          </a:endParaRPr>
        </a:p>
      </dgm:t>
    </dgm:pt>
    <dgm:pt modelId="{BBC8FD91-D607-4F04-9F96-7AF8CC5B1971}" type="parTrans" cxnId="{F3B5DFD4-E6B7-44FA-830B-CC140A74BDB0}">
      <dgm:prSet/>
      <dgm:spPr>
        <a:ln>
          <a:noFill/>
        </a:ln>
      </dgm:spPr>
      <dgm:t>
        <a:bodyPr/>
        <a:lstStyle/>
        <a:p>
          <a:endParaRPr lang="en-US" dirty="0"/>
        </a:p>
      </dgm:t>
    </dgm:pt>
    <dgm:pt modelId="{FE18C01E-C6D3-457A-855F-BB277DB5DBC2}" type="sibTrans" cxnId="{F3B5DFD4-E6B7-44FA-830B-CC140A74BDB0}">
      <dgm:prSet/>
      <dgm:spPr/>
      <dgm:t>
        <a:bodyPr/>
        <a:lstStyle/>
        <a:p>
          <a:endParaRPr lang="en-US"/>
        </a:p>
      </dgm:t>
    </dgm:pt>
    <dgm:pt modelId="{7AD34C7D-B9FA-41E7-9478-63F928ECC099}">
      <dgm:prSet/>
      <dgm:spPr/>
      <dgm:t>
        <a:bodyPr/>
        <a:lstStyle/>
        <a:p>
          <a:r>
            <a:rPr lang="en-US" dirty="0" smtClean="0">
              <a:solidFill>
                <a:schemeClr val="bg1">
                  <a:lumMod val="85000"/>
                </a:schemeClr>
              </a:solidFill>
            </a:rPr>
            <a:t>College Goals</a:t>
          </a:r>
          <a:endParaRPr lang="en-US" dirty="0">
            <a:solidFill>
              <a:schemeClr val="bg1">
                <a:lumMod val="85000"/>
              </a:schemeClr>
            </a:solidFill>
          </a:endParaRPr>
        </a:p>
      </dgm:t>
    </dgm:pt>
    <dgm:pt modelId="{304328FC-D250-4795-A23D-69231D7BD7CF}" type="parTrans" cxnId="{8E041991-6D09-4AB3-A92E-AD5D9057625E}">
      <dgm:prSet/>
      <dgm:spPr>
        <a:ln>
          <a:noFill/>
        </a:ln>
      </dgm:spPr>
      <dgm:t>
        <a:bodyPr/>
        <a:lstStyle/>
        <a:p>
          <a:endParaRPr lang="en-US" dirty="0"/>
        </a:p>
      </dgm:t>
    </dgm:pt>
    <dgm:pt modelId="{297CC21D-1F44-4C59-AFD2-2F8B98C312D1}" type="sibTrans" cxnId="{8E041991-6D09-4AB3-A92E-AD5D9057625E}">
      <dgm:prSet/>
      <dgm:spPr/>
      <dgm:t>
        <a:bodyPr/>
        <a:lstStyle/>
        <a:p>
          <a:endParaRPr lang="en-US"/>
        </a:p>
      </dgm:t>
    </dgm:pt>
    <dgm:pt modelId="{039F795C-CB04-4E72-BE99-7CE4CCE0655D}">
      <dgm:prSet/>
      <dgm:spPr/>
      <dgm:t>
        <a:bodyPr/>
        <a:lstStyle/>
        <a:p>
          <a:r>
            <a:rPr lang="en-US" dirty="0" smtClean="0">
              <a:solidFill>
                <a:schemeClr val="bg1">
                  <a:lumMod val="85000"/>
                </a:schemeClr>
              </a:solidFill>
            </a:rPr>
            <a:t>Technology Plan</a:t>
          </a:r>
          <a:endParaRPr lang="en-US" dirty="0">
            <a:solidFill>
              <a:schemeClr val="bg1">
                <a:lumMod val="85000"/>
              </a:schemeClr>
            </a:solidFill>
          </a:endParaRPr>
        </a:p>
      </dgm:t>
    </dgm:pt>
    <dgm:pt modelId="{04C21E99-78CB-497F-A0E7-8D2F4C5F8561}" type="parTrans" cxnId="{A4095F65-E2C8-4133-8715-A400A572A86E}">
      <dgm:prSet/>
      <dgm:spPr/>
      <dgm:t>
        <a:bodyPr/>
        <a:lstStyle/>
        <a:p>
          <a:endParaRPr lang="en-US" dirty="0"/>
        </a:p>
      </dgm:t>
    </dgm:pt>
    <dgm:pt modelId="{AEF3CE01-3D41-47F5-9673-59E3810EB765}" type="sibTrans" cxnId="{A4095F65-E2C8-4133-8715-A400A572A86E}">
      <dgm:prSet/>
      <dgm:spPr/>
      <dgm:t>
        <a:bodyPr/>
        <a:lstStyle/>
        <a:p>
          <a:endParaRPr lang="en-US"/>
        </a:p>
      </dgm:t>
    </dgm:pt>
    <dgm:pt modelId="{01DADEDA-1B89-4BF5-A6EF-40EE7AD4DE6D}">
      <dgm:prSet/>
      <dgm:spPr/>
      <dgm:t>
        <a:bodyPr/>
        <a:lstStyle/>
        <a:p>
          <a:r>
            <a:rPr lang="en-US" dirty="0" smtClean="0">
              <a:solidFill>
                <a:schemeClr val="bg1">
                  <a:lumMod val="85000"/>
                </a:schemeClr>
              </a:solidFill>
            </a:rPr>
            <a:t>College Committee and Grant Plans</a:t>
          </a:r>
          <a:endParaRPr lang="en-US" dirty="0">
            <a:solidFill>
              <a:schemeClr val="bg1">
                <a:lumMod val="85000"/>
              </a:schemeClr>
            </a:solidFill>
          </a:endParaRPr>
        </a:p>
      </dgm:t>
    </dgm:pt>
    <dgm:pt modelId="{77700DFB-D30A-48C5-842C-2F3EE0CB7EA0}" type="parTrans" cxnId="{3FB82A9B-2AF1-453E-B80B-0D0A6F680FD4}">
      <dgm:prSet/>
      <dgm:spPr/>
      <dgm:t>
        <a:bodyPr/>
        <a:lstStyle/>
        <a:p>
          <a:endParaRPr lang="en-US" dirty="0"/>
        </a:p>
      </dgm:t>
    </dgm:pt>
    <dgm:pt modelId="{7BEE68DA-779B-40C4-B959-FEF273C39733}" type="sibTrans" cxnId="{3FB82A9B-2AF1-453E-B80B-0D0A6F680FD4}">
      <dgm:prSet/>
      <dgm:spPr/>
      <dgm:t>
        <a:bodyPr/>
        <a:lstStyle/>
        <a:p>
          <a:endParaRPr lang="en-US"/>
        </a:p>
      </dgm:t>
    </dgm:pt>
    <dgm:pt modelId="{D27C70AB-EA98-4ED5-8AA3-334EDE7D69DB}">
      <dgm:prSet/>
      <dgm:spPr>
        <a:ln>
          <a:solidFill>
            <a:schemeClr val="accent3"/>
          </a:solidFill>
        </a:ln>
      </dgm:spPr>
      <dgm:t>
        <a:bodyPr/>
        <a:lstStyle/>
        <a:p>
          <a:r>
            <a:rPr lang="en-US" dirty="0" smtClean="0">
              <a:solidFill>
                <a:schemeClr val="bg1">
                  <a:lumMod val="85000"/>
                </a:schemeClr>
              </a:solidFill>
            </a:rPr>
            <a:t>Staffing Plan</a:t>
          </a:r>
          <a:endParaRPr lang="en-US" dirty="0">
            <a:solidFill>
              <a:schemeClr val="bg1">
                <a:lumMod val="85000"/>
              </a:schemeClr>
            </a:solidFill>
          </a:endParaRPr>
        </a:p>
      </dgm:t>
    </dgm:pt>
    <dgm:pt modelId="{12232191-55CD-4107-84AC-48E18AAC2FDF}" type="parTrans" cxnId="{83F7EB97-B261-4005-9B9C-CDCCA9DE19CF}">
      <dgm:prSet/>
      <dgm:spPr/>
      <dgm:t>
        <a:bodyPr/>
        <a:lstStyle/>
        <a:p>
          <a:endParaRPr lang="en-US" dirty="0"/>
        </a:p>
      </dgm:t>
    </dgm:pt>
    <dgm:pt modelId="{17284BE2-F712-4131-A310-F565076BD4CE}" type="sibTrans" cxnId="{83F7EB97-B261-4005-9B9C-CDCCA9DE19CF}">
      <dgm:prSet/>
      <dgm:spPr/>
      <dgm:t>
        <a:bodyPr/>
        <a:lstStyle/>
        <a:p>
          <a:endParaRPr lang="en-US"/>
        </a:p>
      </dgm:t>
    </dgm:pt>
    <dgm:pt modelId="{06427867-2CA8-4104-A0E4-6075D0C91851}">
      <dgm:prSet/>
      <dgm:spPr>
        <a:ln>
          <a:solidFill>
            <a:schemeClr val="accent3"/>
          </a:solidFill>
        </a:ln>
      </dgm:spPr>
      <dgm:t>
        <a:bodyPr/>
        <a:lstStyle/>
        <a:p>
          <a:r>
            <a:rPr lang="en-US" dirty="0" smtClean="0">
              <a:solidFill>
                <a:schemeClr val="bg1">
                  <a:lumMod val="85000"/>
                </a:schemeClr>
              </a:solidFill>
            </a:rPr>
            <a:t>Resource Planning</a:t>
          </a:r>
          <a:endParaRPr lang="en-US" dirty="0">
            <a:solidFill>
              <a:schemeClr val="bg1">
                <a:lumMod val="85000"/>
              </a:schemeClr>
            </a:solidFill>
          </a:endParaRPr>
        </a:p>
      </dgm:t>
    </dgm:pt>
    <dgm:pt modelId="{2F504C49-25FF-40AD-B7DC-9FF2B54C8D0A}" type="parTrans" cxnId="{E16E85BC-2586-42C0-B672-20079182EE35}">
      <dgm:prSet/>
      <dgm:spPr/>
      <dgm:t>
        <a:bodyPr/>
        <a:lstStyle/>
        <a:p>
          <a:endParaRPr lang="en-US" dirty="0"/>
        </a:p>
      </dgm:t>
    </dgm:pt>
    <dgm:pt modelId="{2F839461-4281-466F-861F-7962E57459B0}" type="sibTrans" cxnId="{E16E85BC-2586-42C0-B672-20079182EE35}">
      <dgm:prSet/>
      <dgm:spPr/>
      <dgm:t>
        <a:bodyPr/>
        <a:lstStyle/>
        <a:p>
          <a:endParaRPr lang="en-US"/>
        </a:p>
      </dgm:t>
    </dgm:pt>
    <dgm:pt modelId="{1155E515-0A2F-4585-9AF2-34654E0320DB}" type="pres">
      <dgm:prSet presAssocID="{74B011AA-D728-4E53-98C1-A008627571D7}" presName="hierChild1" presStyleCnt="0">
        <dgm:presLayoutVars>
          <dgm:chPref val="1"/>
          <dgm:dir/>
          <dgm:animOne val="branch"/>
          <dgm:animLvl val="lvl"/>
          <dgm:resizeHandles/>
        </dgm:presLayoutVars>
      </dgm:prSet>
      <dgm:spPr/>
      <dgm:t>
        <a:bodyPr/>
        <a:lstStyle/>
        <a:p>
          <a:endParaRPr lang="en-US"/>
        </a:p>
      </dgm:t>
    </dgm:pt>
    <dgm:pt modelId="{C3F4C741-D7EB-4508-A120-5254B816F3E9}" type="pres">
      <dgm:prSet presAssocID="{7B4B2AFF-6203-4B5F-828C-04EE3DC689BF}" presName="hierRoot1" presStyleCnt="0"/>
      <dgm:spPr/>
    </dgm:pt>
    <dgm:pt modelId="{BA878C2F-B007-46C9-9E14-8D7F1620C73B}" type="pres">
      <dgm:prSet presAssocID="{7B4B2AFF-6203-4B5F-828C-04EE3DC689BF}" presName="composite" presStyleCnt="0"/>
      <dgm:spPr/>
    </dgm:pt>
    <dgm:pt modelId="{06001F23-D414-4392-912D-6B57285AC1DB}" type="pres">
      <dgm:prSet presAssocID="{7B4B2AFF-6203-4B5F-828C-04EE3DC689BF}" presName="background" presStyleLbl="node0" presStyleIdx="0" presStyleCnt="1"/>
      <dgm:spPr>
        <a:solidFill>
          <a:schemeClr val="tx2">
            <a:lumMod val="40000"/>
            <a:lumOff val="60000"/>
          </a:schemeClr>
        </a:solidFill>
        <a:ln>
          <a:solidFill>
            <a:schemeClr val="tx2"/>
          </a:solidFill>
        </a:ln>
      </dgm:spPr>
    </dgm:pt>
    <dgm:pt modelId="{86E3149B-B8FC-495A-9585-E0058A64296B}" type="pres">
      <dgm:prSet presAssocID="{7B4B2AFF-6203-4B5F-828C-04EE3DC689BF}" presName="text" presStyleLbl="fgAcc0" presStyleIdx="0" presStyleCnt="1">
        <dgm:presLayoutVars>
          <dgm:chPref val="3"/>
        </dgm:presLayoutVars>
      </dgm:prSet>
      <dgm:spPr/>
      <dgm:t>
        <a:bodyPr/>
        <a:lstStyle/>
        <a:p>
          <a:endParaRPr lang="en-US"/>
        </a:p>
      </dgm:t>
    </dgm:pt>
    <dgm:pt modelId="{0B2AD7C4-4CA5-4A35-80B2-ECAC314BA13A}" type="pres">
      <dgm:prSet presAssocID="{7B4B2AFF-6203-4B5F-828C-04EE3DC689BF}" presName="hierChild2" presStyleCnt="0"/>
      <dgm:spPr/>
    </dgm:pt>
    <dgm:pt modelId="{64939694-7B43-4A69-8F8A-4344725686C2}" type="pres">
      <dgm:prSet presAssocID="{04D081B6-BE00-4B96-8A1D-DEF541C0D969}" presName="Name10" presStyleLbl="parChTrans1D2" presStyleIdx="0" presStyleCnt="2"/>
      <dgm:spPr/>
      <dgm:t>
        <a:bodyPr/>
        <a:lstStyle/>
        <a:p>
          <a:endParaRPr lang="en-US"/>
        </a:p>
      </dgm:t>
    </dgm:pt>
    <dgm:pt modelId="{F8431D95-5BD0-486C-9389-A166BA90FC01}" type="pres">
      <dgm:prSet presAssocID="{2F120BBA-601B-4D3F-8694-A26F349D842F}" presName="hierRoot2" presStyleCnt="0"/>
      <dgm:spPr/>
    </dgm:pt>
    <dgm:pt modelId="{7B069D5A-2C45-4D4C-BEE5-080D12B0537D}" type="pres">
      <dgm:prSet presAssocID="{2F120BBA-601B-4D3F-8694-A26F349D842F}" presName="composite2" presStyleCnt="0"/>
      <dgm:spPr/>
    </dgm:pt>
    <dgm:pt modelId="{59B7AA83-EBA9-402C-A38E-E45E31B53FC2}" type="pres">
      <dgm:prSet presAssocID="{2F120BBA-601B-4D3F-8694-A26F349D842F}" presName="background2" presStyleLbl="node2" presStyleIdx="0" presStyleCnt="2"/>
      <dgm:spPr/>
    </dgm:pt>
    <dgm:pt modelId="{26D1E289-6F5A-41B4-8739-6C97EAACCB9F}" type="pres">
      <dgm:prSet presAssocID="{2F120BBA-601B-4D3F-8694-A26F349D842F}" presName="text2" presStyleLbl="fgAcc2" presStyleIdx="0" presStyleCnt="2">
        <dgm:presLayoutVars>
          <dgm:chPref val="3"/>
        </dgm:presLayoutVars>
      </dgm:prSet>
      <dgm:spPr/>
      <dgm:t>
        <a:bodyPr/>
        <a:lstStyle/>
        <a:p>
          <a:endParaRPr lang="en-US"/>
        </a:p>
      </dgm:t>
    </dgm:pt>
    <dgm:pt modelId="{0C06EB42-8D8A-4113-885C-1A7AD89ECA6A}" type="pres">
      <dgm:prSet presAssocID="{2F120BBA-601B-4D3F-8694-A26F349D842F}" presName="hierChild3" presStyleCnt="0"/>
      <dgm:spPr/>
    </dgm:pt>
    <dgm:pt modelId="{7354D27B-DDBA-4683-948B-245C00B29C0A}" type="pres">
      <dgm:prSet presAssocID="{40268DEF-0E0E-48A3-A470-E14BBC1303BB}" presName="Name17" presStyleLbl="parChTrans1D3" presStyleIdx="0" presStyleCnt="2"/>
      <dgm:spPr/>
      <dgm:t>
        <a:bodyPr/>
        <a:lstStyle/>
        <a:p>
          <a:endParaRPr lang="en-US"/>
        </a:p>
      </dgm:t>
    </dgm:pt>
    <dgm:pt modelId="{0D8AC801-5655-4EBF-8BAA-6418D0CF9FB0}" type="pres">
      <dgm:prSet presAssocID="{CCE5BB5E-4D1F-4752-9F96-5148E1B128C2}" presName="hierRoot3" presStyleCnt="0"/>
      <dgm:spPr/>
    </dgm:pt>
    <dgm:pt modelId="{0BD03C21-57F7-4D4A-92BA-B9D188B2B7A5}" type="pres">
      <dgm:prSet presAssocID="{CCE5BB5E-4D1F-4752-9F96-5148E1B128C2}" presName="composite3" presStyleCnt="0"/>
      <dgm:spPr/>
    </dgm:pt>
    <dgm:pt modelId="{301B90D4-FF76-439D-9B52-5B677CB9B366}" type="pres">
      <dgm:prSet presAssocID="{CCE5BB5E-4D1F-4752-9F96-5148E1B128C2}" presName="background3" presStyleLbl="node3" presStyleIdx="0" presStyleCnt="2"/>
      <dgm:spPr/>
    </dgm:pt>
    <dgm:pt modelId="{10CA4D04-33F8-43EE-851C-9E38436CBD35}" type="pres">
      <dgm:prSet presAssocID="{CCE5BB5E-4D1F-4752-9F96-5148E1B128C2}" presName="text3" presStyleLbl="fgAcc3" presStyleIdx="0" presStyleCnt="2">
        <dgm:presLayoutVars>
          <dgm:chPref val="3"/>
        </dgm:presLayoutVars>
      </dgm:prSet>
      <dgm:spPr/>
      <dgm:t>
        <a:bodyPr/>
        <a:lstStyle/>
        <a:p>
          <a:endParaRPr lang="en-US"/>
        </a:p>
      </dgm:t>
    </dgm:pt>
    <dgm:pt modelId="{5BF4E509-BECD-4C18-8DBD-19FA091ECA0B}" type="pres">
      <dgm:prSet presAssocID="{CCE5BB5E-4D1F-4752-9F96-5148E1B128C2}" presName="hierChild4" presStyleCnt="0"/>
      <dgm:spPr/>
    </dgm:pt>
    <dgm:pt modelId="{55879C89-88FD-42FB-9CA0-E02ABD7CB143}" type="pres">
      <dgm:prSet presAssocID="{04C21E99-78CB-497F-A0E7-8D2F4C5F8561}" presName="Name23" presStyleLbl="parChTrans1D4" presStyleIdx="0" presStyleCnt="4"/>
      <dgm:spPr/>
      <dgm:t>
        <a:bodyPr/>
        <a:lstStyle/>
        <a:p>
          <a:endParaRPr lang="en-US"/>
        </a:p>
      </dgm:t>
    </dgm:pt>
    <dgm:pt modelId="{CC6B9105-C155-4F99-9118-8B62FAF4F780}" type="pres">
      <dgm:prSet presAssocID="{039F795C-CB04-4E72-BE99-7CE4CCE0655D}" presName="hierRoot4" presStyleCnt="0"/>
      <dgm:spPr/>
    </dgm:pt>
    <dgm:pt modelId="{0CE56F91-5AC9-4F6D-B17A-8DB0B9A88DF9}" type="pres">
      <dgm:prSet presAssocID="{039F795C-CB04-4E72-BE99-7CE4CCE0655D}" presName="composite4" presStyleCnt="0"/>
      <dgm:spPr/>
    </dgm:pt>
    <dgm:pt modelId="{E83F56DB-6A31-40A9-BD5C-F54A11245B6E}" type="pres">
      <dgm:prSet presAssocID="{039F795C-CB04-4E72-BE99-7CE4CCE0655D}" presName="background4" presStyleLbl="node4" presStyleIdx="0" presStyleCnt="4"/>
      <dgm:spPr/>
    </dgm:pt>
    <dgm:pt modelId="{EE8D10A9-D356-4416-A087-02CE09673DA5}" type="pres">
      <dgm:prSet presAssocID="{039F795C-CB04-4E72-BE99-7CE4CCE0655D}" presName="text4" presStyleLbl="fgAcc4" presStyleIdx="0" presStyleCnt="4">
        <dgm:presLayoutVars>
          <dgm:chPref val="3"/>
        </dgm:presLayoutVars>
      </dgm:prSet>
      <dgm:spPr/>
      <dgm:t>
        <a:bodyPr/>
        <a:lstStyle/>
        <a:p>
          <a:endParaRPr lang="en-US"/>
        </a:p>
      </dgm:t>
    </dgm:pt>
    <dgm:pt modelId="{6FA119FF-97E5-4703-AA00-970A66623E3D}" type="pres">
      <dgm:prSet presAssocID="{039F795C-CB04-4E72-BE99-7CE4CCE0655D}" presName="hierChild5" presStyleCnt="0"/>
      <dgm:spPr/>
    </dgm:pt>
    <dgm:pt modelId="{A7E93FE2-40AD-456E-82BB-201062D2A451}" type="pres">
      <dgm:prSet presAssocID="{77700DFB-D30A-48C5-842C-2F3EE0CB7EA0}" presName="Name23" presStyleLbl="parChTrans1D4" presStyleIdx="1" presStyleCnt="4"/>
      <dgm:spPr/>
      <dgm:t>
        <a:bodyPr/>
        <a:lstStyle/>
        <a:p>
          <a:endParaRPr lang="en-US"/>
        </a:p>
      </dgm:t>
    </dgm:pt>
    <dgm:pt modelId="{F52AA6AF-E3A9-4425-A6AF-550D9F92F0F3}" type="pres">
      <dgm:prSet presAssocID="{01DADEDA-1B89-4BF5-A6EF-40EE7AD4DE6D}" presName="hierRoot4" presStyleCnt="0"/>
      <dgm:spPr/>
    </dgm:pt>
    <dgm:pt modelId="{176D580C-EB50-437C-8C14-693A048DB786}" type="pres">
      <dgm:prSet presAssocID="{01DADEDA-1B89-4BF5-A6EF-40EE7AD4DE6D}" presName="composite4" presStyleCnt="0"/>
      <dgm:spPr/>
    </dgm:pt>
    <dgm:pt modelId="{164269CF-64A8-49C9-8F1E-5DCCEE563A9C}" type="pres">
      <dgm:prSet presAssocID="{01DADEDA-1B89-4BF5-A6EF-40EE7AD4DE6D}" presName="background4" presStyleLbl="node4" presStyleIdx="1" presStyleCnt="4"/>
      <dgm:spPr/>
    </dgm:pt>
    <dgm:pt modelId="{5F5331DD-9E9E-4889-A649-2AAF80FA4674}" type="pres">
      <dgm:prSet presAssocID="{01DADEDA-1B89-4BF5-A6EF-40EE7AD4DE6D}" presName="text4" presStyleLbl="fgAcc4" presStyleIdx="1" presStyleCnt="4">
        <dgm:presLayoutVars>
          <dgm:chPref val="3"/>
        </dgm:presLayoutVars>
      </dgm:prSet>
      <dgm:spPr/>
      <dgm:t>
        <a:bodyPr/>
        <a:lstStyle/>
        <a:p>
          <a:endParaRPr lang="en-US"/>
        </a:p>
      </dgm:t>
    </dgm:pt>
    <dgm:pt modelId="{43855C5B-4220-43C8-80A2-318822E4C8FF}" type="pres">
      <dgm:prSet presAssocID="{01DADEDA-1B89-4BF5-A6EF-40EE7AD4DE6D}" presName="hierChild5" presStyleCnt="0"/>
      <dgm:spPr/>
    </dgm:pt>
    <dgm:pt modelId="{989B19EA-41E4-4409-B7E2-0F5318114A2B}" type="pres">
      <dgm:prSet presAssocID="{12232191-55CD-4107-84AC-48E18AAC2FDF}" presName="Name23" presStyleLbl="parChTrans1D4" presStyleIdx="2" presStyleCnt="4"/>
      <dgm:spPr/>
      <dgm:t>
        <a:bodyPr/>
        <a:lstStyle/>
        <a:p>
          <a:endParaRPr lang="en-US"/>
        </a:p>
      </dgm:t>
    </dgm:pt>
    <dgm:pt modelId="{6EC3C0A8-D71C-4337-9CB2-6366E18A80C6}" type="pres">
      <dgm:prSet presAssocID="{D27C70AB-EA98-4ED5-8AA3-334EDE7D69DB}" presName="hierRoot4" presStyleCnt="0"/>
      <dgm:spPr/>
    </dgm:pt>
    <dgm:pt modelId="{9F3FA863-D588-45BC-B294-6CD6A3D92531}" type="pres">
      <dgm:prSet presAssocID="{D27C70AB-EA98-4ED5-8AA3-334EDE7D69DB}" presName="composite4" presStyleCnt="0"/>
      <dgm:spPr/>
    </dgm:pt>
    <dgm:pt modelId="{AF2CCC31-AD52-4D26-9D71-68B129F6113C}" type="pres">
      <dgm:prSet presAssocID="{D27C70AB-EA98-4ED5-8AA3-334EDE7D69DB}" presName="background4" presStyleLbl="node4" presStyleIdx="2" presStyleCnt="4"/>
      <dgm:spPr>
        <a:solidFill>
          <a:schemeClr val="accent3"/>
        </a:solidFill>
      </dgm:spPr>
    </dgm:pt>
    <dgm:pt modelId="{2B61A07F-1DD4-4F35-B392-6D413296BD63}" type="pres">
      <dgm:prSet presAssocID="{D27C70AB-EA98-4ED5-8AA3-334EDE7D69DB}" presName="text4" presStyleLbl="fgAcc4" presStyleIdx="2" presStyleCnt="4">
        <dgm:presLayoutVars>
          <dgm:chPref val="3"/>
        </dgm:presLayoutVars>
      </dgm:prSet>
      <dgm:spPr/>
      <dgm:t>
        <a:bodyPr/>
        <a:lstStyle/>
        <a:p>
          <a:endParaRPr lang="en-US"/>
        </a:p>
      </dgm:t>
    </dgm:pt>
    <dgm:pt modelId="{43DCA6EA-09F3-40EC-8C90-626754B98C20}" type="pres">
      <dgm:prSet presAssocID="{D27C70AB-EA98-4ED5-8AA3-334EDE7D69DB}" presName="hierChild5" presStyleCnt="0"/>
      <dgm:spPr/>
    </dgm:pt>
    <dgm:pt modelId="{04819C78-9340-4122-9F9A-A52F1A9D8E47}" type="pres">
      <dgm:prSet presAssocID="{2F504C49-25FF-40AD-B7DC-9FF2B54C8D0A}" presName="Name23" presStyleLbl="parChTrans1D4" presStyleIdx="3" presStyleCnt="4"/>
      <dgm:spPr/>
      <dgm:t>
        <a:bodyPr/>
        <a:lstStyle/>
        <a:p>
          <a:endParaRPr lang="en-US"/>
        </a:p>
      </dgm:t>
    </dgm:pt>
    <dgm:pt modelId="{325AA594-483F-472F-B74C-91BC7CD1B907}" type="pres">
      <dgm:prSet presAssocID="{06427867-2CA8-4104-A0E4-6075D0C91851}" presName="hierRoot4" presStyleCnt="0"/>
      <dgm:spPr/>
    </dgm:pt>
    <dgm:pt modelId="{72D77690-36E9-45AB-A81D-3E39BACBF1B2}" type="pres">
      <dgm:prSet presAssocID="{06427867-2CA8-4104-A0E4-6075D0C91851}" presName="composite4" presStyleCnt="0"/>
      <dgm:spPr/>
    </dgm:pt>
    <dgm:pt modelId="{F30423D7-AD05-4BDD-ABB9-783B90B098D0}" type="pres">
      <dgm:prSet presAssocID="{06427867-2CA8-4104-A0E4-6075D0C91851}" presName="background4" presStyleLbl="node4" presStyleIdx="3" presStyleCnt="4"/>
      <dgm:spPr>
        <a:solidFill>
          <a:schemeClr val="accent3"/>
        </a:solidFill>
      </dgm:spPr>
    </dgm:pt>
    <dgm:pt modelId="{CCC2F8E0-886E-4922-9939-1FEEE7B700EE}" type="pres">
      <dgm:prSet presAssocID="{06427867-2CA8-4104-A0E4-6075D0C91851}" presName="text4" presStyleLbl="fgAcc4" presStyleIdx="3" presStyleCnt="4">
        <dgm:presLayoutVars>
          <dgm:chPref val="3"/>
        </dgm:presLayoutVars>
      </dgm:prSet>
      <dgm:spPr/>
      <dgm:t>
        <a:bodyPr/>
        <a:lstStyle/>
        <a:p>
          <a:endParaRPr lang="en-US"/>
        </a:p>
      </dgm:t>
    </dgm:pt>
    <dgm:pt modelId="{D1668CC8-835F-4DDB-9C80-49E515CA22D5}" type="pres">
      <dgm:prSet presAssocID="{06427867-2CA8-4104-A0E4-6075D0C91851}" presName="hierChild5" presStyleCnt="0"/>
      <dgm:spPr/>
    </dgm:pt>
    <dgm:pt modelId="{870D3D41-3CF4-4C91-A1B6-21767E1C7FA0}" type="pres">
      <dgm:prSet presAssocID="{304328FC-D250-4795-A23D-69231D7BD7CF}" presName="Name17" presStyleLbl="parChTrans1D3" presStyleIdx="1" presStyleCnt="2"/>
      <dgm:spPr/>
      <dgm:t>
        <a:bodyPr/>
        <a:lstStyle/>
        <a:p>
          <a:endParaRPr lang="en-US"/>
        </a:p>
      </dgm:t>
    </dgm:pt>
    <dgm:pt modelId="{9DD345FC-E21B-485E-B50C-43A4766D1396}" type="pres">
      <dgm:prSet presAssocID="{7AD34C7D-B9FA-41E7-9478-63F928ECC099}" presName="hierRoot3" presStyleCnt="0"/>
      <dgm:spPr/>
    </dgm:pt>
    <dgm:pt modelId="{33F56C09-AD24-4DE9-8712-83D559F6411D}" type="pres">
      <dgm:prSet presAssocID="{7AD34C7D-B9FA-41E7-9478-63F928ECC099}" presName="composite3" presStyleCnt="0"/>
      <dgm:spPr/>
    </dgm:pt>
    <dgm:pt modelId="{4AE3205E-9DA5-4AB6-8880-13054446D261}" type="pres">
      <dgm:prSet presAssocID="{7AD34C7D-B9FA-41E7-9478-63F928ECC099}" presName="background3" presStyleLbl="node3" presStyleIdx="1" presStyleCnt="2"/>
      <dgm:spPr/>
    </dgm:pt>
    <dgm:pt modelId="{E271184B-A870-4F61-B33B-6DFF6E578DF4}" type="pres">
      <dgm:prSet presAssocID="{7AD34C7D-B9FA-41E7-9478-63F928ECC099}" presName="text3" presStyleLbl="fgAcc3" presStyleIdx="1" presStyleCnt="2">
        <dgm:presLayoutVars>
          <dgm:chPref val="3"/>
        </dgm:presLayoutVars>
      </dgm:prSet>
      <dgm:spPr/>
      <dgm:t>
        <a:bodyPr/>
        <a:lstStyle/>
        <a:p>
          <a:endParaRPr lang="en-US"/>
        </a:p>
      </dgm:t>
    </dgm:pt>
    <dgm:pt modelId="{49A9CE60-25E4-458E-809B-E45D755A8EA3}" type="pres">
      <dgm:prSet presAssocID="{7AD34C7D-B9FA-41E7-9478-63F928ECC099}" presName="hierChild4" presStyleCnt="0"/>
      <dgm:spPr/>
    </dgm:pt>
    <dgm:pt modelId="{2E3B364F-CE02-455F-9E9D-3E0D28BDE623}" type="pres">
      <dgm:prSet presAssocID="{BBC8FD91-D607-4F04-9F96-7AF8CC5B1971}" presName="Name10" presStyleLbl="parChTrans1D2" presStyleIdx="1" presStyleCnt="2"/>
      <dgm:spPr/>
      <dgm:t>
        <a:bodyPr/>
        <a:lstStyle/>
        <a:p>
          <a:endParaRPr lang="en-US"/>
        </a:p>
      </dgm:t>
    </dgm:pt>
    <dgm:pt modelId="{ED73D123-36B1-42A0-B40B-CA5CA575ECDA}" type="pres">
      <dgm:prSet presAssocID="{60AF0827-CD85-4DEF-9E82-AE1A2FE8D76B}" presName="hierRoot2" presStyleCnt="0"/>
      <dgm:spPr/>
    </dgm:pt>
    <dgm:pt modelId="{2BB1B165-6B76-402E-AF17-444B8EEE2AE6}" type="pres">
      <dgm:prSet presAssocID="{60AF0827-CD85-4DEF-9E82-AE1A2FE8D76B}" presName="composite2" presStyleCnt="0"/>
      <dgm:spPr/>
    </dgm:pt>
    <dgm:pt modelId="{BB1C0136-4689-4E76-8F48-4FBC04ACBCE6}" type="pres">
      <dgm:prSet presAssocID="{60AF0827-CD85-4DEF-9E82-AE1A2FE8D76B}" presName="background2" presStyleLbl="node2" presStyleIdx="1" presStyleCnt="2"/>
      <dgm:spPr/>
    </dgm:pt>
    <dgm:pt modelId="{5A652D1A-D06B-4CA1-B9EA-E351A22100DA}" type="pres">
      <dgm:prSet presAssocID="{60AF0827-CD85-4DEF-9E82-AE1A2FE8D76B}" presName="text2" presStyleLbl="fgAcc2" presStyleIdx="1" presStyleCnt="2">
        <dgm:presLayoutVars>
          <dgm:chPref val="3"/>
        </dgm:presLayoutVars>
      </dgm:prSet>
      <dgm:spPr/>
      <dgm:t>
        <a:bodyPr/>
        <a:lstStyle/>
        <a:p>
          <a:endParaRPr lang="en-US"/>
        </a:p>
      </dgm:t>
    </dgm:pt>
    <dgm:pt modelId="{845B2F89-86C6-4E84-8502-9C37BF207A4F}" type="pres">
      <dgm:prSet presAssocID="{60AF0827-CD85-4DEF-9E82-AE1A2FE8D76B}" presName="hierChild3" presStyleCnt="0"/>
      <dgm:spPr/>
    </dgm:pt>
  </dgm:ptLst>
  <dgm:cxnLst>
    <dgm:cxn modelId="{ACA2D501-7FFA-48E4-8868-934CCE96A3EF}" srcId="{74B011AA-D728-4E53-98C1-A008627571D7}" destId="{7B4B2AFF-6203-4B5F-828C-04EE3DC689BF}" srcOrd="0" destOrd="0" parTransId="{CF881DD8-AAAE-4CC7-A57A-2BD4DEF8A796}" sibTransId="{6F75B81B-356A-4AF6-9988-BDA790DEB14E}"/>
    <dgm:cxn modelId="{52E76539-FC07-4711-989F-33B5845F5A38}" type="presOf" srcId="{04D081B6-BE00-4B96-8A1D-DEF541C0D969}" destId="{64939694-7B43-4A69-8F8A-4344725686C2}" srcOrd="0" destOrd="0" presId="urn:microsoft.com/office/officeart/2005/8/layout/hierarchy1"/>
    <dgm:cxn modelId="{E16E85BC-2586-42C0-B672-20079182EE35}" srcId="{CCE5BB5E-4D1F-4752-9F96-5148E1B128C2}" destId="{06427867-2CA8-4104-A0E4-6075D0C91851}" srcOrd="3" destOrd="0" parTransId="{2F504C49-25FF-40AD-B7DC-9FF2B54C8D0A}" sibTransId="{2F839461-4281-466F-861F-7962E57459B0}"/>
    <dgm:cxn modelId="{0428BC94-B75D-4E8C-89C7-A81C6A26B95A}" type="presOf" srcId="{40268DEF-0E0E-48A3-A470-E14BBC1303BB}" destId="{7354D27B-DDBA-4683-948B-245C00B29C0A}" srcOrd="0" destOrd="0" presId="urn:microsoft.com/office/officeart/2005/8/layout/hierarchy1"/>
    <dgm:cxn modelId="{A4095F65-E2C8-4133-8715-A400A572A86E}" srcId="{CCE5BB5E-4D1F-4752-9F96-5148E1B128C2}" destId="{039F795C-CB04-4E72-BE99-7CE4CCE0655D}" srcOrd="0" destOrd="0" parTransId="{04C21E99-78CB-497F-A0E7-8D2F4C5F8561}" sibTransId="{AEF3CE01-3D41-47F5-9673-59E3810EB765}"/>
    <dgm:cxn modelId="{154BEE4C-08F1-4E82-9A29-6406F94B34CA}" type="presOf" srcId="{D27C70AB-EA98-4ED5-8AA3-334EDE7D69DB}" destId="{2B61A07F-1DD4-4F35-B392-6D413296BD63}" srcOrd="0" destOrd="0" presId="urn:microsoft.com/office/officeart/2005/8/layout/hierarchy1"/>
    <dgm:cxn modelId="{A9E117C4-37C0-4487-ACEB-6BB0A396CBFD}" type="presOf" srcId="{304328FC-D250-4795-A23D-69231D7BD7CF}" destId="{870D3D41-3CF4-4C91-A1B6-21767E1C7FA0}" srcOrd="0" destOrd="0" presId="urn:microsoft.com/office/officeart/2005/8/layout/hierarchy1"/>
    <dgm:cxn modelId="{0C604D10-06FA-496A-BAF1-A659E9878D1C}" type="presOf" srcId="{77700DFB-D30A-48C5-842C-2F3EE0CB7EA0}" destId="{A7E93FE2-40AD-456E-82BB-201062D2A451}" srcOrd="0" destOrd="0" presId="urn:microsoft.com/office/officeart/2005/8/layout/hierarchy1"/>
    <dgm:cxn modelId="{098F5A8E-33B7-45AF-B518-38DBDC399927}" type="presOf" srcId="{12232191-55CD-4107-84AC-48E18AAC2FDF}" destId="{989B19EA-41E4-4409-B7E2-0F5318114A2B}" srcOrd="0" destOrd="0" presId="urn:microsoft.com/office/officeart/2005/8/layout/hierarchy1"/>
    <dgm:cxn modelId="{21C0DA6B-A836-44E6-914B-39FAA20AEF26}" type="presOf" srcId="{01DADEDA-1B89-4BF5-A6EF-40EE7AD4DE6D}" destId="{5F5331DD-9E9E-4889-A649-2AAF80FA4674}" srcOrd="0" destOrd="0" presId="urn:microsoft.com/office/officeart/2005/8/layout/hierarchy1"/>
    <dgm:cxn modelId="{F3B5DFD4-E6B7-44FA-830B-CC140A74BDB0}" srcId="{7B4B2AFF-6203-4B5F-828C-04EE3DC689BF}" destId="{60AF0827-CD85-4DEF-9E82-AE1A2FE8D76B}" srcOrd="1" destOrd="0" parTransId="{BBC8FD91-D607-4F04-9F96-7AF8CC5B1971}" sibTransId="{FE18C01E-C6D3-457A-855F-BB277DB5DBC2}"/>
    <dgm:cxn modelId="{FE44CE56-B927-4783-88DD-2B80A3EC4ED8}" type="presOf" srcId="{74B011AA-D728-4E53-98C1-A008627571D7}" destId="{1155E515-0A2F-4585-9AF2-34654E0320DB}" srcOrd="0" destOrd="0" presId="urn:microsoft.com/office/officeart/2005/8/layout/hierarchy1"/>
    <dgm:cxn modelId="{C50FA783-C89E-4A21-8BE6-E4BE4B5965D8}" type="presOf" srcId="{CCE5BB5E-4D1F-4752-9F96-5148E1B128C2}" destId="{10CA4D04-33F8-43EE-851C-9E38436CBD35}" srcOrd="0" destOrd="0" presId="urn:microsoft.com/office/officeart/2005/8/layout/hierarchy1"/>
    <dgm:cxn modelId="{2344C0DD-3E68-480D-A733-7DFC3529F980}" type="presOf" srcId="{04C21E99-78CB-497F-A0E7-8D2F4C5F8561}" destId="{55879C89-88FD-42FB-9CA0-E02ABD7CB143}" srcOrd="0" destOrd="0" presId="urn:microsoft.com/office/officeart/2005/8/layout/hierarchy1"/>
    <dgm:cxn modelId="{3013D59E-BE15-48FB-A538-3C71E2D9F67F}" srcId="{7B4B2AFF-6203-4B5F-828C-04EE3DC689BF}" destId="{2F120BBA-601B-4D3F-8694-A26F349D842F}" srcOrd="0" destOrd="0" parTransId="{04D081B6-BE00-4B96-8A1D-DEF541C0D969}" sibTransId="{8BAFF852-01E7-41FF-BBDB-C2DE185FACF3}"/>
    <dgm:cxn modelId="{DA1198EC-D04B-44A2-A89C-3C70B3E4A854}" type="presOf" srcId="{BBC8FD91-D607-4F04-9F96-7AF8CC5B1971}" destId="{2E3B364F-CE02-455F-9E9D-3E0D28BDE623}" srcOrd="0" destOrd="0" presId="urn:microsoft.com/office/officeart/2005/8/layout/hierarchy1"/>
    <dgm:cxn modelId="{5990DA9D-868E-4949-BED2-E58E10A4898F}" type="presOf" srcId="{039F795C-CB04-4E72-BE99-7CE4CCE0655D}" destId="{EE8D10A9-D356-4416-A087-02CE09673DA5}" srcOrd="0" destOrd="0" presId="urn:microsoft.com/office/officeart/2005/8/layout/hierarchy1"/>
    <dgm:cxn modelId="{3FB82A9B-2AF1-453E-B80B-0D0A6F680FD4}" srcId="{CCE5BB5E-4D1F-4752-9F96-5148E1B128C2}" destId="{01DADEDA-1B89-4BF5-A6EF-40EE7AD4DE6D}" srcOrd="1" destOrd="0" parTransId="{77700DFB-D30A-48C5-842C-2F3EE0CB7EA0}" sibTransId="{7BEE68DA-779B-40C4-B959-FEF273C39733}"/>
    <dgm:cxn modelId="{568519FC-8877-4E89-9DAD-68340F2AF048}" type="presOf" srcId="{7B4B2AFF-6203-4B5F-828C-04EE3DC689BF}" destId="{86E3149B-B8FC-495A-9585-E0058A64296B}" srcOrd="0" destOrd="0" presId="urn:microsoft.com/office/officeart/2005/8/layout/hierarchy1"/>
    <dgm:cxn modelId="{F08F0C99-7BE6-4D0B-8B70-2806741CAC9B}" type="presOf" srcId="{2F504C49-25FF-40AD-B7DC-9FF2B54C8D0A}" destId="{04819C78-9340-4122-9F9A-A52F1A9D8E47}" srcOrd="0" destOrd="0" presId="urn:microsoft.com/office/officeart/2005/8/layout/hierarchy1"/>
    <dgm:cxn modelId="{EB1DE62C-5995-4A16-ADDE-9239B69C7037}" type="presOf" srcId="{7AD34C7D-B9FA-41E7-9478-63F928ECC099}" destId="{E271184B-A870-4F61-B33B-6DFF6E578DF4}" srcOrd="0" destOrd="0" presId="urn:microsoft.com/office/officeart/2005/8/layout/hierarchy1"/>
    <dgm:cxn modelId="{EEDD290F-FFBE-4668-916E-320A70AA7DC0}" type="presOf" srcId="{2F120BBA-601B-4D3F-8694-A26F349D842F}" destId="{26D1E289-6F5A-41B4-8739-6C97EAACCB9F}" srcOrd="0" destOrd="0" presId="urn:microsoft.com/office/officeart/2005/8/layout/hierarchy1"/>
    <dgm:cxn modelId="{73F64BEE-669F-4890-830D-FA5E417A07A9}" type="presOf" srcId="{60AF0827-CD85-4DEF-9E82-AE1A2FE8D76B}" destId="{5A652D1A-D06B-4CA1-B9EA-E351A22100DA}" srcOrd="0" destOrd="0" presId="urn:microsoft.com/office/officeart/2005/8/layout/hierarchy1"/>
    <dgm:cxn modelId="{63194615-8152-4FAB-ABD9-C0780316BFDE}" type="presOf" srcId="{06427867-2CA8-4104-A0E4-6075D0C91851}" destId="{CCC2F8E0-886E-4922-9939-1FEEE7B700EE}" srcOrd="0" destOrd="0" presId="urn:microsoft.com/office/officeart/2005/8/layout/hierarchy1"/>
    <dgm:cxn modelId="{83F7EB97-B261-4005-9B9C-CDCCA9DE19CF}" srcId="{CCE5BB5E-4D1F-4752-9F96-5148E1B128C2}" destId="{D27C70AB-EA98-4ED5-8AA3-334EDE7D69DB}" srcOrd="2" destOrd="0" parTransId="{12232191-55CD-4107-84AC-48E18AAC2FDF}" sibTransId="{17284BE2-F712-4131-A310-F565076BD4CE}"/>
    <dgm:cxn modelId="{9E838F4A-5278-4B7D-B7E2-A2BFD6054804}" srcId="{2F120BBA-601B-4D3F-8694-A26F349D842F}" destId="{CCE5BB5E-4D1F-4752-9F96-5148E1B128C2}" srcOrd="0" destOrd="0" parTransId="{40268DEF-0E0E-48A3-A470-E14BBC1303BB}" sibTransId="{D0242FC3-A51E-4AA7-94BF-EA6B34D2A25B}"/>
    <dgm:cxn modelId="{8E041991-6D09-4AB3-A92E-AD5D9057625E}" srcId="{2F120BBA-601B-4D3F-8694-A26F349D842F}" destId="{7AD34C7D-B9FA-41E7-9478-63F928ECC099}" srcOrd="1" destOrd="0" parTransId="{304328FC-D250-4795-A23D-69231D7BD7CF}" sibTransId="{297CC21D-1F44-4C59-AFD2-2F8B98C312D1}"/>
    <dgm:cxn modelId="{EEE718DF-3E61-484A-8BB8-D5CA853F669E}" type="presParOf" srcId="{1155E515-0A2F-4585-9AF2-34654E0320DB}" destId="{C3F4C741-D7EB-4508-A120-5254B816F3E9}" srcOrd="0" destOrd="0" presId="urn:microsoft.com/office/officeart/2005/8/layout/hierarchy1"/>
    <dgm:cxn modelId="{525E60AC-BC5A-4B69-8A63-AB3FD88F038A}" type="presParOf" srcId="{C3F4C741-D7EB-4508-A120-5254B816F3E9}" destId="{BA878C2F-B007-46C9-9E14-8D7F1620C73B}" srcOrd="0" destOrd="0" presId="urn:microsoft.com/office/officeart/2005/8/layout/hierarchy1"/>
    <dgm:cxn modelId="{4DB82A9E-50A2-4ED9-9E61-4CF29BE69AEA}" type="presParOf" srcId="{BA878C2F-B007-46C9-9E14-8D7F1620C73B}" destId="{06001F23-D414-4392-912D-6B57285AC1DB}" srcOrd="0" destOrd="0" presId="urn:microsoft.com/office/officeart/2005/8/layout/hierarchy1"/>
    <dgm:cxn modelId="{A8B7F97D-46BB-46E8-93B1-1CD16FF1377F}" type="presParOf" srcId="{BA878C2F-B007-46C9-9E14-8D7F1620C73B}" destId="{86E3149B-B8FC-495A-9585-E0058A64296B}" srcOrd="1" destOrd="0" presId="urn:microsoft.com/office/officeart/2005/8/layout/hierarchy1"/>
    <dgm:cxn modelId="{2C401A3E-E472-4017-84F9-4C885061B40D}" type="presParOf" srcId="{C3F4C741-D7EB-4508-A120-5254B816F3E9}" destId="{0B2AD7C4-4CA5-4A35-80B2-ECAC314BA13A}" srcOrd="1" destOrd="0" presId="urn:microsoft.com/office/officeart/2005/8/layout/hierarchy1"/>
    <dgm:cxn modelId="{EBF8FA76-BD48-403F-AC7D-29EE614A6CE6}" type="presParOf" srcId="{0B2AD7C4-4CA5-4A35-80B2-ECAC314BA13A}" destId="{64939694-7B43-4A69-8F8A-4344725686C2}" srcOrd="0" destOrd="0" presId="urn:microsoft.com/office/officeart/2005/8/layout/hierarchy1"/>
    <dgm:cxn modelId="{345BB8CF-E610-4CB5-8A6F-E0EAD2CCA022}" type="presParOf" srcId="{0B2AD7C4-4CA5-4A35-80B2-ECAC314BA13A}" destId="{F8431D95-5BD0-486C-9389-A166BA90FC01}" srcOrd="1" destOrd="0" presId="urn:microsoft.com/office/officeart/2005/8/layout/hierarchy1"/>
    <dgm:cxn modelId="{DADA68A5-54B9-4369-8326-39244404CCF8}" type="presParOf" srcId="{F8431D95-5BD0-486C-9389-A166BA90FC01}" destId="{7B069D5A-2C45-4D4C-BEE5-080D12B0537D}" srcOrd="0" destOrd="0" presId="urn:microsoft.com/office/officeart/2005/8/layout/hierarchy1"/>
    <dgm:cxn modelId="{F08CFE27-D8C2-4352-A3A9-544DA9B1865F}" type="presParOf" srcId="{7B069D5A-2C45-4D4C-BEE5-080D12B0537D}" destId="{59B7AA83-EBA9-402C-A38E-E45E31B53FC2}" srcOrd="0" destOrd="0" presId="urn:microsoft.com/office/officeart/2005/8/layout/hierarchy1"/>
    <dgm:cxn modelId="{D6B6610E-594A-4EB9-ACFB-8ECD97B6973A}" type="presParOf" srcId="{7B069D5A-2C45-4D4C-BEE5-080D12B0537D}" destId="{26D1E289-6F5A-41B4-8739-6C97EAACCB9F}" srcOrd="1" destOrd="0" presId="urn:microsoft.com/office/officeart/2005/8/layout/hierarchy1"/>
    <dgm:cxn modelId="{9C9152D6-9752-4889-BDCC-C19C64F0978D}" type="presParOf" srcId="{F8431D95-5BD0-486C-9389-A166BA90FC01}" destId="{0C06EB42-8D8A-4113-885C-1A7AD89ECA6A}" srcOrd="1" destOrd="0" presId="urn:microsoft.com/office/officeart/2005/8/layout/hierarchy1"/>
    <dgm:cxn modelId="{63FD518F-398E-4B7A-8E26-314F0D47FC9B}" type="presParOf" srcId="{0C06EB42-8D8A-4113-885C-1A7AD89ECA6A}" destId="{7354D27B-DDBA-4683-948B-245C00B29C0A}" srcOrd="0" destOrd="0" presId="urn:microsoft.com/office/officeart/2005/8/layout/hierarchy1"/>
    <dgm:cxn modelId="{5458D106-3E0D-4FDF-8F5F-F724385DE380}" type="presParOf" srcId="{0C06EB42-8D8A-4113-885C-1A7AD89ECA6A}" destId="{0D8AC801-5655-4EBF-8BAA-6418D0CF9FB0}" srcOrd="1" destOrd="0" presId="urn:microsoft.com/office/officeart/2005/8/layout/hierarchy1"/>
    <dgm:cxn modelId="{8982751D-6594-46E5-AE49-0796E27DEADA}" type="presParOf" srcId="{0D8AC801-5655-4EBF-8BAA-6418D0CF9FB0}" destId="{0BD03C21-57F7-4D4A-92BA-B9D188B2B7A5}" srcOrd="0" destOrd="0" presId="urn:microsoft.com/office/officeart/2005/8/layout/hierarchy1"/>
    <dgm:cxn modelId="{38AE8213-62D6-4BE3-AD32-C462DD7E8F5C}" type="presParOf" srcId="{0BD03C21-57F7-4D4A-92BA-B9D188B2B7A5}" destId="{301B90D4-FF76-439D-9B52-5B677CB9B366}" srcOrd="0" destOrd="0" presId="urn:microsoft.com/office/officeart/2005/8/layout/hierarchy1"/>
    <dgm:cxn modelId="{36A42CEE-FEC8-407B-96CC-86206BD021AD}" type="presParOf" srcId="{0BD03C21-57F7-4D4A-92BA-B9D188B2B7A5}" destId="{10CA4D04-33F8-43EE-851C-9E38436CBD35}" srcOrd="1" destOrd="0" presId="urn:microsoft.com/office/officeart/2005/8/layout/hierarchy1"/>
    <dgm:cxn modelId="{0B75CCDC-A90D-4A15-8351-55A5A8411857}" type="presParOf" srcId="{0D8AC801-5655-4EBF-8BAA-6418D0CF9FB0}" destId="{5BF4E509-BECD-4C18-8DBD-19FA091ECA0B}" srcOrd="1" destOrd="0" presId="urn:microsoft.com/office/officeart/2005/8/layout/hierarchy1"/>
    <dgm:cxn modelId="{80974F62-2D4D-4025-9A59-62AA323AC985}" type="presParOf" srcId="{5BF4E509-BECD-4C18-8DBD-19FA091ECA0B}" destId="{55879C89-88FD-42FB-9CA0-E02ABD7CB143}" srcOrd="0" destOrd="0" presId="urn:microsoft.com/office/officeart/2005/8/layout/hierarchy1"/>
    <dgm:cxn modelId="{D3B98A42-3EC9-42D1-A22D-D60B69C8336C}" type="presParOf" srcId="{5BF4E509-BECD-4C18-8DBD-19FA091ECA0B}" destId="{CC6B9105-C155-4F99-9118-8B62FAF4F780}" srcOrd="1" destOrd="0" presId="urn:microsoft.com/office/officeart/2005/8/layout/hierarchy1"/>
    <dgm:cxn modelId="{F20A701F-C5B6-4A2A-8518-C9E8D127D6C3}" type="presParOf" srcId="{CC6B9105-C155-4F99-9118-8B62FAF4F780}" destId="{0CE56F91-5AC9-4F6D-B17A-8DB0B9A88DF9}" srcOrd="0" destOrd="0" presId="urn:microsoft.com/office/officeart/2005/8/layout/hierarchy1"/>
    <dgm:cxn modelId="{DB9B9A0F-0F56-4D29-B7E5-A29E422559A8}" type="presParOf" srcId="{0CE56F91-5AC9-4F6D-B17A-8DB0B9A88DF9}" destId="{E83F56DB-6A31-40A9-BD5C-F54A11245B6E}" srcOrd="0" destOrd="0" presId="urn:microsoft.com/office/officeart/2005/8/layout/hierarchy1"/>
    <dgm:cxn modelId="{63218F07-C1A5-410A-AAC6-012CDB9BAC83}" type="presParOf" srcId="{0CE56F91-5AC9-4F6D-B17A-8DB0B9A88DF9}" destId="{EE8D10A9-D356-4416-A087-02CE09673DA5}" srcOrd="1" destOrd="0" presId="urn:microsoft.com/office/officeart/2005/8/layout/hierarchy1"/>
    <dgm:cxn modelId="{4F19B77D-CC2D-40FF-A9A0-3C45BC9C9FAD}" type="presParOf" srcId="{CC6B9105-C155-4F99-9118-8B62FAF4F780}" destId="{6FA119FF-97E5-4703-AA00-970A66623E3D}" srcOrd="1" destOrd="0" presId="urn:microsoft.com/office/officeart/2005/8/layout/hierarchy1"/>
    <dgm:cxn modelId="{57B02B2E-EFC9-47B2-A74E-29FE94883753}" type="presParOf" srcId="{5BF4E509-BECD-4C18-8DBD-19FA091ECA0B}" destId="{A7E93FE2-40AD-456E-82BB-201062D2A451}" srcOrd="2" destOrd="0" presId="urn:microsoft.com/office/officeart/2005/8/layout/hierarchy1"/>
    <dgm:cxn modelId="{8DCDE186-9974-4CB1-BFDD-968376D1AB86}" type="presParOf" srcId="{5BF4E509-BECD-4C18-8DBD-19FA091ECA0B}" destId="{F52AA6AF-E3A9-4425-A6AF-550D9F92F0F3}" srcOrd="3" destOrd="0" presId="urn:microsoft.com/office/officeart/2005/8/layout/hierarchy1"/>
    <dgm:cxn modelId="{DCA44222-1037-4B81-99D5-DC88684D7033}" type="presParOf" srcId="{F52AA6AF-E3A9-4425-A6AF-550D9F92F0F3}" destId="{176D580C-EB50-437C-8C14-693A048DB786}" srcOrd="0" destOrd="0" presId="urn:microsoft.com/office/officeart/2005/8/layout/hierarchy1"/>
    <dgm:cxn modelId="{BFAE1BD6-64FF-4143-9C96-C993E9C3DECA}" type="presParOf" srcId="{176D580C-EB50-437C-8C14-693A048DB786}" destId="{164269CF-64A8-49C9-8F1E-5DCCEE563A9C}" srcOrd="0" destOrd="0" presId="urn:microsoft.com/office/officeart/2005/8/layout/hierarchy1"/>
    <dgm:cxn modelId="{1F8C5396-9A1F-49D9-9F75-A22BC2CF73BE}" type="presParOf" srcId="{176D580C-EB50-437C-8C14-693A048DB786}" destId="{5F5331DD-9E9E-4889-A649-2AAF80FA4674}" srcOrd="1" destOrd="0" presId="urn:microsoft.com/office/officeart/2005/8/layout/hierarchy1"/>
    <dgm:cxn modelId="{3758A846-3B3D-4AAE-A256-F7BA3FF93AB4}" type="presParOf" srcId="{F52AA6AF-E3A9-4425-A6AF-550D9F92F0F3}" destId="{43855C5B-4220-43C8-80A2-318822E4C8FF}" srcOrd="1" destOrd="0" presId="urn:microsoft.com/office/officeart/2005/8/layout/hierarchy1"/>
    <dgm:cxn modelId="{195171C0-2E24-4735-8CDF-08DA005F66CE}" type="presParOf" srcId="{5BF4E509-BECD-4C18-8DBD-19FA091ECA0B}" destId="{989B19EA-41E4-4409-B7E2-0F5318114A2B}" srcOrd="4" destOrd="0" presId="urn:microsoft.com/office/officeart/2005/8/layout/hierarchy1"/>
    <dgm:cxn modelId="{DAC73384-FDF5-4A01-A1FE-AC91531E2567}" type="presParOf" srcId="{5BF4E509-BECD-4C18-8DBD-19FA091ECA0B}" destId="{6EC3C0A8-D71C-4337-9CB2-6366E18A80C6}" srcOrd="5" destOrd="0" presId="urn:microsoft.com/office/officeart/2005/8/layout/hierarchy1"/>
    <dgm:cxn modelId="{681A7FFE-5FDA-4015-A693-6AC4022D381B}" type="presParOf" srcId="{6EC3C0A8-D71C-4337-9CB2-6366E18A80C6}" destId="{9F3FA863-D588-45BC-B294-6CD6A3D92531}" srcOrd="0" destOrd="0" presId="urn:microsoft.com/office/officeart/2005/8/layout/hierarchy1"/>
    <dgm:cxn modelId="{B2C29276-122B-4673-8A11-D32F80D3F287}" type="presParOf" srcId="{9F3FA863-D588-45BC-B294-6CD6A3D92531}" destId="{AF2CCC31-AD52-4D26-9D71-68B129F6113C}" srcOrd="0" destOrd="0" presId="urn:microsoft.com/office/officeart/2005/8/layout/hierarchy1"/>
    <dgm:cxn modelId="{036BAC22-8594-48C8-B95B-118F178B0124}" type="presParOf" srcId="{9F3FA863-D588-45BC-B294-6CD6A3D92531}" destId="{2B61A07F-1DD4-4F35-B392-6D413296BD63}" srcOrd="1" destOrd="0" presId="urn:microsoft.com/office/officeart/2005/8/layout/hierarchy1"/>
    <dgm:cxn modelId="{8870F90E-486C-4EF2-82BF-1AD5D6FF3146}" type="presParOf" srcId="{6EC3C0A8-D71C-4337-9CB2-6366E18A80C6}" destId="{43DCA6EA-09F3-40EC-8C90-626754B98C20}" srcOrd="1" destOrd="0" presId="urn:microsoft.com/office/officeart/2005/8/layout/hierarchy1"/>
    <dgm:cxn modelId="{FA8875BB-BD4E-4A34-B832-C4A5F29205E0}" type="presParOf" srcId="{5BF4E509-BECD-4C18-8DBD-19FA091ECA0B}" destId="{04819C78-9340-4122-9F9A-A52F1A9D8E47}" srcOrd="6" destOrd="0" presId="urn:microsoft.com/office/officeart/2005/8/layout/hierarchy1"/>
    <dgm:cxn modelId="{1D932822-3589-41C7-A696-428F5F098B05}" type="presParOf" srcId="{5BF4E509-BECD-4C18-8DBD-19FA091ECA0B}" destId="{325AA594-483F-472F-B74C-91BC7CD1B907}" srcOrd="7" destOrd="0" presId="urn:microsoft.com/office/officeart/2005/8/layout/hierarchy1"/>
    <dgm:cxn modelId="{CB568A0E-B67C-4F38-B84A-79B0AC2971C0}" type="presParOf" srcId="{325AA594-483F-472F-B74C-91BC7CD1B907}" destId="{72D77690-36E9-45AB-A81D-3E39BACBF1B2}" srcOrd="0" destOrd="0" presId="urn:microsoft.com/office/officeart/2005/8/layout/hierarchy1"/>
    <dgm:cxn modelId="{2CE82AE8-DF4F-4C85-A0F3-6A00946F49EB}" type="presParOf" srcId="{72D77690-36E9-45AB-A81D-3E39BACBF1B2}" destId="{F30423D7-AD05-4BDD-ABB9-783B90B098D0}" srcOrd="0" destOrd="0" presId="urn:microsoft.com/office/officeart/2005/8/layout/hierarchy1"/>
    <dgm:cxn modelId="{05A2F024-F091-48DA-B873-439046D81613}" type="presParOf" srcId="{72D77690-36E9-45AB-A81D-3E39BACBF1B2}" destId="{CCC2F8E0-886E-4922-9939-1FEEE7B700EE}" srcOrd="1" destOrd="0" presId="urn:microsoft.com/office/officeart/2005/8/layout/hierarchy1"/>
    <dgm:cxn modelId="{58BAF312-5F1B-4230-96C3-EEF62C9AB1AD}" type="presParOf" srcId="{325AA594-483F-472F-B74C-91BC7CD1B907}" destId="{D1668CC8-835F-4DDB-9C80-49E515CA22D5}" srcOrd="1" destOrd="0" presId="urn:microsoft.com/office/officeart/2005/8/layout/hierarchy1"/>
    <dgm:cxn modelId="{28561305-C170-45C1-90EA-8C19B7448350}" type="presParOf" srcId="{0C06EB42-8D8A-4113-885C-1A7AD89ECA6A}" destId="{870D3D41-3CF4-4C91-A1B6-21767E1C7FA0}" srcOrd="2" destOrd="0" presId="urn:microsoft.com/office/officeart/2005/8/layout/hierarchy1"/>
    <dgm:cxn modelId="{2A7C1269-59B3-4C64-8507-7E7122352F18}" type="presParOf" srcId="{0C06EB42-8D8A-4113-885C-1A7AD89ECA6A}" destId="{9DD345FC-E21B-485E-B50C-43A4766D1396}" srcOrd="3" destOrd="0" presId="urn:microsoft.com/office/officeart/2005/8/layout/hierarchy1"/>
    <dgm:cxn modelId="{D48BDC72-9E0D-4873-A21D-F3916CC09189}" type="presParOf" srcId="{9DD345FC-E21B-485E-B50C-43A4766D1396}" destId="{33F56C09-AD24-4DE9-8712-83D559F6411D}" srcOrd="0" destOrd="0" presId="urn:microsoft.com/office/officeart/2005/8/layout/hierarchy1"/>
    <dgm:cxn modelId="{2DCBF456-2502-4107-A35F-0765C39A5677}" type="presParOf" srcId="{33F56C09-AD24-4DE9-8712-83D559F6411D}" destId="{4AE3205E-9DA5-4AB6-8880-13054446D261}" srcOrd="0" destOrd="0" presId="urn:microsoft.com/office/officeart/2005/8/layout/hierarchy1"/>
    <dgm:cxn modelId="{52FB1A4C-EEA5-4181-BE6A-AF824B43D6EB}" type="presParOf" srcId="{33F56C09-AD24-4DE9-8712-83D559F6411D}" destId="{E271184B-A870-4F61-B33B-6DFF6E578DF4}" srcOrd="1" destOrd="0" presId="urn:microsoft.com/office/officeart/2005/8/layout/hierarchy1"/>
    <dgm:cxn modelId="{4A7E56F1-5D89-4309-B93B-8CE704B96DE3}" type="presParOf" srcId="{9DD345FC-E21B-485E-B50C-43A4766D1396}" destId="{49A9CE60-25E4-458E-809B-E45D755A8EA3}" srcOrd="1" destOrd="0" presId="urn:microsoft.com/office/officeart/2005/8/layout/hierarchy1"/>
    <dgm:cxn modelId="{E4561EDB-F73D-46EA-AFBF-FD9524E4D7AA}" type="presParOf" srcId="{0B2AD7C4-4CA5-4A35-80B2-ECAC314BA13A}" destId="{2E3B364F-CE02-455F-9E9D-3E0D28BDE623}" srcOrd="2" destOrd="0" presId="urn:microsoft.com/office/officeart/2005/8/layout/hierarchy1"/>
    <dgm:cxn modelId="{D821E251-2450-4733-9C75-4232CDA075E4}" type="presParOf" srcId="{0B2AD7C4-4CA5-4A35-80B2-ECAC314BA13A}" destId="{ED73D123-36B1-42A0-B40B-CA5CA575ECDA}" srcOrd="3" destOrd="0" presId="urn:microsoft.com/office/officeart/2005/8/layout/hierarchy1"/>
    <dgm:cxn modelId="{3C3F750E-8A8E-41B9-B608-A287471400C4}" type="presParOf" srcId="{ED73D123-36B1-42A0-B40B-CA5CA575ECDA}" destId="{2BB1B165-6B76-402E-AF17-444B8EEE2AE6}" srcOrd="0" destOrd="0" presId="urn:microsoft.com/office/officeart/2005/8/layout/hierarchy1"/>
    <dgm:cxn modelId="{E2276E10-89DF-4D3A-8683-BEE5420A8871}" type="presParOf" srcId="{2BB1B165-6B76-402E-AF17-444B8EEE2AE6}" destId="{BB1C0136-4689-4E76-8F48-4FBC04ACBCE6}" srcOrd="0" destOrd="0" presId="urn:microsoft.com/office/officeart/2005/8/layout/hierarchy1"/>
    <dgm:cxn modelId="{5C55D8FE-12FE-4862-A54B-3DC1A448A3DA}" type="presParOf" srcId="{2BB1B165-6B76-402E-AF17-444B8EEE2AE6}" destId="{5A652D1A-D06B-4CA1-B9EA-E351A22100DA}" srcOrd="1" destOrd="0" presId="urn:microsoft.com/office/officeart/2005/8/layout/hierarchy1"/>
    <dgm:cxn modelId="{41B7675B-CF17-45D4-BADF-5F36AF112992}" type="presParOf" srcId="{ED73D123-36B1-42A0-B40B-CA5CA575ECDA}" destId="{845B2F89-86C6-4E84-8502-9C37BF207A4F}" srcOrd="1" destOrd="0" presId="urn:microsoft.com/office/officeart/2005/8/layout/hierarchy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4B011AA-D728-4E53-98C1-A008627571D7}" type="doc">
      <dgm:prSet loTypeId="urn:microsoft.com/office/officeart/2005/8/layout/hierarchy1" loCatId="hierarchy" qsTypeId="urn:microsoft.com/office/officeart/2005/8/quickstyle/simple1" qsCatId="simple" csTypeId="urn:microsoft.com/office/officeart/2005/8/colors/colorful5" csCatId="colorful" phldr="1"/>
      <dgm:spPr/>
      <dgm:t>
        <a:bodyPr/>
        <a:lstStyle/>
        <a:p>
          <a:endParaRPr lang="en-US"/>
        </a:p>
      </dgm:t>
    </dgm:pt>
    <dgm:pt modelId="{7B4B2AFF-6203-4B5F-828C-04EE3DC689BF}">
      <dgm:prSet phldrT="[Text]"/>
      <dgm:spPr>
        <a:ln>
          <a:solidFill>
            <a:schemeClr val="tx2"/>
          </a:solidFill>
        </a:ln>
      </dgm:spPr>
      <dgm:t>
        <a:bodyPr/>
        <a:lstStyle/>
        <a:p>
          <a:r>
            <a:rPr lang="en-US" baseline="0" dirty="0" smtClean="0">
              <a:solidFill>
                <a:schemeClr val="bg1"/>
              </a:solidFill>
            </a:rPr>
            <a:t>All</a:t>
          </a:r>
          <a:r>
            <a:rPr lang="en-US" dirty="0" smtClean="0">
              <a:solidFill>
                <a:schemeClr val="bg1"/>
              </a:solidFill>
            </a:rPr>
            <a:t> Constituent Groups (C.G.’s), Semi-annually</a:t>
          </a:r>
          <a:endParaRPr lang="en-US" dirty="0">
            <a:solidFill>
              <a:schemeClr val="bg1"/>
            </a:solidFill>
          </a:endParaRPr>
        </a:p>
      </dgm:t>
    </dgm:pt>
    <dgm:pt modelId="{CF881DD8-AAAE-4CC7-A57A-2BD4DEF8A796}" type="parTrans" cxnId="{ACA2D501-7FFA-48E4-8868-934CCE96A3EF}">
      <dgm:prSet/>
      <dgm:spPr/>
      <dgm:t>
        <a:bodyPr/>
        <a:lstStyle/>
        <a:p>
          <a:endParaRPr lang="en-US"/>
        </a:p>
      </dgm:t>
    </dgm:pt>
    <dgm:pt modelId="{6F75B81B-356A-4AF6-9988-BDA790DEB14E}" type="sibTrans" cxnId="{ACA2D501-7FFA-48E4-8868-934CCE96A3EF}">
      <dgm:prSet/>
      <dgm:spPr/>
      <dgm:t>
        <a:bodyPr/>
        <a:lstStyle/>
        <a:p>
          <a:endParaRPr lang="en-US"/>
        </a:p>
      </dgm:t>
    </dgm:pt>
    <dgm:pt modelId="{2F120BBA-601B-4D3F-8694-A26F349D842F}">
      <dgm:prSet phldrT="[Text]"/>
      <dgm:spPr/>
      <dgm:t>
        <a:bodyPr/>
        <a:lstStyle/>
        <a:p>
          <a:r>
            <a:rPr lang="en-US" baseline="0" dirty="0" smtClean="0">
              <a:solidFill>
                <a:schemeClr val="bg1"/>
              </a:solidFill>
            </a:rPr>
            <a:t>College Council, all C.G., 12-15 years</a:t>
          </a:r>
          <a:endParaRPr lang="en-US" baseline="0" dirty="0">
            <a:solidFill>
              <a:schemeClr val="bg1"/>
            </a:solidFill>
          </a:endParaRPr>
        </a:p>
      </dgm:t>
    </dgm:pt>
    <dgm:pt modelId="{04D081B6-BE00-4B96-8A1D-DEF541C0D969}" type="parTrans" cxnId="{3013D59E-BE15-48FB-A538-3C71E2D9F67F}">
      <dgm:prSet/>
      <dgm:spPr/>
      <dgm:t>
        <a:bodyPr/>
        <a:lstStyle/>
        <a:p>
          <a:endParaRPr lang="en-US" dirty="0"/>
        </a:p>
      </dgm:t>
    </dgm:pt>
    <dgm:pt modelId="{8BAFF852-01E7-41FF-BBDB-C2DE185FACF3}" type="sibTrans" cxnId="{3013D59E-BE15-48FB-A538-3C71E2D9F67F}">
      <dgm:prSet/>
      <dgm:spPr/>
      <dgm:t>
        <a:bodyPr/>
        <a:lstStyle/>
        <a:p>
          <a:endParaRPr lang="en-US"/>
        </a:p>
      </dgm:t>
    </dgm:pt>
    <dgm:pt modelId="{CCE5BB5E-4D1F-4752-9F96-5148E1B128C2}">
      <dgm:prSet phldrT="[Text]"/>
      <dgm:spPr/>
      <dgm:t>
        <a:bodyPr/>
        <a:lstStyle/>
        <a:p>
          <a:r>
            <a:rPr lang="en-US" baseline="0" dirty="0" smtClean="0">
              <a:solidFill>
                <a:schemeClr val="bg1"/>
              </a:solidFill>
            </a:rPr>
            <a:t>Strategic Planning committee, College Council, 2-3 years</a:t>
          </a:r>
          <a:endParaRPr lang="en-US" baseline="0" dirty="0">
            <a:solidFill>
              <a:schemeClr val="bg1"/>
            </a:solidFill>
          </a:endParaRPr>
        </a:p>
      </dgm:t>
    </dgm:pt>
    <dgm:pt modelId="{40268DEF-0E0E-48A3-A470-E14BBC1303BB}" type="parTrans" cxnId="{9E838F4A-5278-4B7D-B7E2-A2BFD6054804}">
      <dgm:prSet/>
      <dgm:spPr/>
      <dgm:t>
        <a:bodyPr/>
        <a:lstStyle/>
        <a:p>
          <a:endParaRPr lang="en-US" dirty="0"/>
        </a:p>
      </dgm:t>
    </dgm:pt>
    <dgm:pt modelId="{D0242FC3-A51E-4AA7-94BF-EA6B34D2A25B}" type="sibTrans" cxnId="{9E838F4A-5278-4B7D-B7E2-A2BFD6054804}">
      <dgm:prSet/>
      <dgm:spPr/>
      <dgm:t>
        <a:bodyPr/>
        <a:lstStyle/>
        <a:p>
          <a:endParaRPr lang="en-US"/>
        </a:p>
      </dgm:t>
    </dgm:pt>
    <dgm:pt modelId="{60AF0827-CD85-4DEF-9E82-AE1A2FE8D76B}">
      <dgm:prSet phldrT="[Text]"/>
      <dgm:spPr/>
      <dgm:t>
        <a:bodyPr/>
        <a:lstStyle/>
        <a:p>
          <a:r>
            <a:rPr lang="en-US" baseline="0" dirty="0" smtClean="0">
              <a:solidFill>
                <a:schemeClr val="bg1"/>
              </a:solidFill>
            </a:rPr>
            <a:t>Facilities Committee, All C.G., 12-15 year</a:t>
          </a:r>
          <a:r>
            <a:rPr lang="en-US" dirty="0" smtClean="0">
              <a:solidFill>
                <a:schemeClr val="bg1"/>
              </a:solidFill>
            </a:rPr>
            <a:t>s</a:t>
          </a:r>
          <a:endParaRPr lang="en-US" dirty="0">
            <a:solidFill>
              <a:schemeClr val="bg1"/>
            </a:solidFill>
          </a:endParaRPr>
        </a:p>
      </dgm:t>
    </dgm:pt>
    <dgm:pt modelId="{BBC8FD91-D607-4F04-9F96-7AF8CC5B1971}" type="parTrans" cxnId="{F3B5DFD4-E6B7-44FA-830B-CC140A74BDB0}">
      <dgm:prSet/>
      <dgm:spPr>
        <a:ln>
          <a:noFill/>
        </a:ln>
      </dgm:spPr>
      <dgm:t>
        <a:bodyPr/>
        <a:lstStyle/>
        <a:p>
          <a:endParaRPr lang="en-US" dirty="0"/>
        </a:p>
      </dgm:t>
    </dgm:pt>
    <dgm:pt modelId="{FE18C01E-C6D3-457A-855F-BB277DB5DBC2}" type="sibTrans" cxnId="{F3B5DFD4-E6B7-44FA-830B-CC140A74BDB0}">
      <dgm:prSet/>
      <dgm:spPr/>
      <dgm:t>
        <a:bodyPr/>
        <a:lstStyle/>
        <a:p>
          <a:endParaRPr lang="en-US"/>
        </a:p>
      </dgm:t>
    </dgm:pt>
    <dgm:pt modelId="{7AD34C7D-B9FA-41E7-9478-63F928ECC099}">
      <dgm:prSet/>
      <dgm:spPr/>
      <dgm:t>
        <a:bodyPr/>
        <a:lstStyle/>
        <a:p>
          <a:r>
            <a:rPr lang="en-US" baseline="0" dirty="0" smtClean="0">
              <a:solidFill>
                <a:schemeClr val="bg1"/>
              </a:solidFill>
            </a:rPr>
            <a:t>Executive Cabinet, college council, yearly</a:t>
          </a:r>
          <a:endParaRPr lang="en-US" baseline="0" dirty="0">
            <a:solidFill>
              <a:schemeClr val="bg1"/>
            </a:solidFill>
          </a:endParaRPr>
        </a:p>
      </dgm:t>
    </dgm:pt>
    <dgm:pt modelId="{304328FC-D250-4795-A23D-69231D7BD7CF}" type="parTrans" cxnId="{8E041991-6D09-4AB3-A92E-AD5D9057625E}">
      <dgm:prSet/>
      <dgm:spPr>
        <a:ln>
          <a:noFill/>
        </a:ln>
      </dgm:spPr>
      <dgm:t>
        <a:bodyPr/>
        <a:lstStyle/>
        <a:p>
          <a:endParaRPr lang="en-US" dirty="0"/>
        </a:p>
      </dgm:t>
    </dgm:pt>
    <dgm:pt modelId="{297CC21D-1F44-4C59-AFD2-2F8B98C312D1}" type="sibTrans" cxnId="{8E041991-6D09-4AB3-A92E-AD5D9057625E}">
      <dgm:prSet/>
      <dgm:spPr/>
      <dgm:t>
        <a:bodyPr/>
        <a:lstStyle/>
        <a:p>
          <a:endParaRPr lang="en-US"/>
        </a:p>
      </dgm:t>
    </dgm:pt>
    <dgm:pt modelId="{039F795C-CB04-4E72-BE99-7CE4CCE0655D}">
      <dgm:prSet/>
      <dgm:spPr/>
      <dgm:t>
        <a:bodyPr/>
        <a:lstStyle/>
        <a:p>
          <a:r>
            <a:rPr lang="en-US" baseline="0" dirty="0" smtClean="0">
              <a:solidFill>
                <a:schemeClr val="bg1"/>
              </a:solidFill>
            </a:rPr>
            <a:t>TAC, college council, living document</a:t>
          </a:r>
          <a:endParaRPr lang="en-US" baseline="0" dirty="0">
            <a:solidFill>
              <a:schemeClr val="bg1"/>
            </a:solidFill>
          </a:endParaRPr>
        </a:p>
      </dgm:t>
    </dgm:pt>
    <dgm:pt modelId="{04C21E99-78CB-497F-A0E7-8D2F4C5F8561}" type="parTrans" cxnId="{A4095F65-E2C8-4133-8715-A400A572A86E}">
      <dgm:prSet/>
      <dgm:spPr/>
      <dgm:t>
        <a:bodyPr/>
        <a:lstStyle/>
        <a:p>
          <a:endParaRPr lang="en-US" dirty="0"/>
        </a:p>
      </dgm:t>
    </dgm:pt>
    <dgm:pt modelId="{AEF3CE01-3D41-47F5-9673-59E3810EB765}" type="sibTrans" cxnId="{A4095F65-E2C8-4133-8715-A400A572A86E}">
      <dgm:prSet/>
      <dgm:spPr/>
      <dgm:t>
        <a:bodyPr/>
        <a:lstStyle/>
        <a:p>
          <a:endParaRPr lang="en-US"/>
        </a:p>
      </dgm:t>
    </dgm:pt>
    <dgm:pt modelId="{01DADEDA-1B89-4BF5-A6EF-40EE7AD4DE6D}">
      <dgm:prSet/>
      <dgm:spPr/>
      <dgm:t>
        <a:bodyPr/>
        <a:lstStyle/>
        <a:p>
          <a:r>
            <a:rPr lang="en-US" baseline="0" dirty="0" smtClean="0">
              <a:solidFill>
                <a:schemeClr val="bg1"/>
              </a:solidFill>
            </a:rPr>
            <a:t>Committees, College Council, Yearly</a:t>
          </a:r>
          <a:endParaRPr lang="en-US" baseline="0" dirty="0">
            <a:solidFill>
              <a:schemeClr val="bg1"/>
            </a:solidFill>
          </a:endParaRPr>
        </a:p>
      </dgm:t>
    </dgm:pt>
    <dgm:pt modelId="{77700DFB-D30A-48C5-842C-2F3EE0CB7EA0}" type="parTrans" cxnId="{3FB82A9B-2AF1-453E-B80B-0D0A6F680FD4}">
      <dgm:prSet/>
      <dgm:spPr/>
      <dgm:t>
        <a:bodyPr/>
        <a:lstStyle/>
        <a:p>
          <a:endParaRPr lang="en-US" dirty="0"/>
        </a:p>
      </dgm:t>
    </dgm:pt>
    <dgm:pt modelId="{7BEE68DA-779B-40C4-B959-FEF273C39733}" type="sibTrans" cxnId="{3FB82A9B-2AF1-453E-B80B-0D0A6F680FD4}">
      <dgm:prSet/>
      <dgm:spPr/>
      <dgm:t>
        <a:bodyPr/>
        <a:lstStyle/>
        <a:p>
          <a:endParaRPr lang="en-US"/>
        </a:p>
      </dgm:t>
    </dgm:pt>
    <dgm:pt modelId="{D27C70AB-EA98-4ED5-8AA3-334EDE7D69DB}">
      <dgm:prSet/>
      <dgm:spPr>
        <a:ln>
          <a:solidFill>
            <a:schemeClr val="accent3"/>
          </a:solidFill>
        </a:ln>
      </dgm:spPr>
      <dgm:t>
        <a:bodyPr/>
        <a:lstStyle/>
        <a:p>
          <a:r>
            <a:rPr lang="en-US" baseline="0" dirty="0" smtClean="0">
              <a:solidFill>
                <a:schemeClr val="bg1"/>
              </a:solidFill>
            </a:rPr>
            <a:t>What constituent groups? How often?</a:t>
          </a:r>
          <a:endParaRPr lang="en-US" baseline="0" dirty="0">
            <a:solidFill>
              <a:schemeClr val="bg1"/>
            </a:solidFill>
          </a:endParaRPr>
        </a:p>
      </dgm:t>
    </dgm:pt>
    <dgm:pt modelId="{12232191-55CD-4107-84AC-48E18AAC2FDF}" type="parTrans" cxnId="{83F7EB97-B261-4005-9B9C-CDCCA9DE19CF}">
      <dgm:prSet/>
      <dgm:spPr/>
      <dgm:t>
        <a:bodyPr/>
        <a:lstStyle/>
        <a:p>
          <a:endParaRPr lang="en-US" dirty="0"/>
        </a:p>
      </dgm:t>
    </dgm:pt>
    <dgm:pt modelId="{17284BE2-F712-4131-A310-F565076BD4CE}" type="sibTrans" cxnId="{83F7EB97-B261-4005-9B9C-CDCCA9DE19CF}">
      <dgm:prSet/>
      <dgm:spPr/>
      <dgm:t>
        <a:bodyPr/>
        <a:lstStyle/>
        <a:p>
          <a:endParaRPr lang="en-US"/>
        </a:p>
      </dgm:t>
    </dgm:pt>
    <dgm:pt modelId="{06427867-2CA8-4104-A0E4-6075D0C91851}">
      <dgm:prSet/>
      <dgm:spPr>
        <a:ln>
          <a:solidFill>
            <a:schemeClr val="accent3"/>
          </a:solidFill>
        </a:ln>
      </dgm:spPr>
      <dgm:t>
        <a:bodyPr/>
        <a:lstStyle/>
        <a:p>
          <a:r>
            <a:rPr lang="en-US" baseline="0" dirty="0" smtClean="0">
              <a:solidFill>
                <a:schemeClr val="bg1"/>
              </a:solidFill>
            </a:rPr>
            <a:t>Budget Committee, C.G., yearly.</a:t>
          </a:r>
          <a:endParaRPr lang="en-US" baseline="0" dirty="0">
            <a:solidFill>
              <a:schemeClr val="bg1"/>
            </a:solidFill>
          </a:endParaRPr>
        </a:p>
      </dgm:t>
    </dgm:pt>
    <dgm:pt modelId="{2F504C49-25FF-40AD-B7DC-9FF2B54C8D0A}" type="parTrans" cxnId="{E16E85BC-2586-42C0-B672-20079182EE35}">
      <dgm:prSet/>
      <dgm:spPr/>
      <dgm:t>
        <a:bodyPr/>
        <a:lstStyle/>
        <a:p>
          <a:endParaRPr lang="en-US" dirty="0"/>
        </a:p>
      </dgm:t>
    </dgm:pt>
    <dgm:pt modelId="{2F839461-4281-466F-861F-7962E57459B0}" type="sibTrans" cxnId="{E16E85BC-2586-42C0-B672-20079182EE35}">
      <dgm:prSet/>
      <dgm:spPr/>
      <dgm:t>
        <a:bodyPr/>
        <a:lstStyle/>
        <a:p>
          <a:endParaRPr lang="en-US"/>
        </a:p>
      </dgm:t>
    </dgm:pt>
    <dgm:pt modelId="{1155E515-0A2F-4585-9AF2-34654E0320DB}" type="pres">
      <dgm:prSet presAssocID="{74B011AA-D728-4E53-98C1-A008627571D7}" presName="hierChild1" presStyleCnt="0">
        <dgm:presLayoutVars>
          <dgm:chPref val="1"/>
          <dgm:dir/>
          <dgm:animOne val="branch"/>
          <dgm:animLvl val="lvl"/>
          <dgm:resizeHandles/>
        </dgm:presLayoutVars>
      </dgm:prSet>
      <dgm:spPr/>
      <dgm:t>
        <a:bodyPr/>
        <a:lstStyle/>
        <a:p>
          <a:endParaRPr lang="en-US"/>
        </a:p>
      </dgm:t>
    </dgm:pt>
    <dgm:pt modelId="{C3F4C741-D7EB-4508-A120-5254B816F3E9}" type="pres">
      <dgm:prSet presAssocID="{7B4B2AFF-6203-4B5F-828C-04EE3DC689BF}" presName="hierRoot1" presStyleCnt="0"/>
      <dgm:spPr/>
    </dgm:pt>
    <dgm:pt modelId="{BA878C2F-B007-46C9-9E14-8D7F1620C73B}" type="pres">
      <dgm:prSet presAssocID="{7B4B2AFF-6203-4B5F-828C-04EE3DC689BF}" presName="composite" presStyleCnt="0"/>
      <dgm:spPr/>
    </dgm:pt>
    <dgm:pt modelId="{06001F23-D414-4392-912D-6B57285AC1DB}" type="pres">
      <dgm:prSet presAssocID="{7B4B2AFF-6203-4B5F-828C-04EE3DC689BF}" presName="background" presStyleLbl="node0" presStyleIdx="0" presStyleCnt="1"/>
      <dgm:spPr>
        <a:solidFill>
          <a:schemeClr val="tx2">
            <a:lumMod val="40000"/>
            <a:lumOff val="60000"/>
          </a:schemeClr>
        </a:solidFill>
        <a:ln>
          <a:solidFill>
            <a:schemeClr val="tx2"/>
          </a:solidFill>
        </a:ln>
      </dgm:spPr>
    </dgm:pt>
    <dgm:pt modelId="{86E3149B-B8FC-495A-9585-E0058A64296B}" type="pres">
      <dgm:prSet presAssocID="{7B4B2AFF-6203-4B5F-828C-04EE3DC689BF}" presName="text" presStyleLbl="fgAcc0" presStyleIdx="0" presStyleCnt="1">
        <dgm:presLayoutVars>
          <dgm:chPref val="3"/>
        </dgm:presLayoutVars>
      </dgm:prSet>
      <dgm:spPr/>
      <dgm:t>
        <a:bodyPr/>
        <a:lstStyle/>
        <a:p>
          <a:endParaRPr lang="en-US"/>
        </a:p>
      </dgm:t>
    </dgm:pt>
    <dgm:pt modelId="{0B2AD7C4-4CA5-4A35-80B2-ECAC314BA13A}" type="pres">
      <dgm:prSet presAssocID="{7B4B2AFF-6203-4B5F-828C-04EE3DC689BF}" presName="hierChild2" presStyleCnt="0"/>
      <dgm:spPr/>
    </dgm:pt>
    <dgm:pt modelId="{64939694-7B43-4A69-8F8A-4344725686C2}" type="pres">
      <dgm:prSet presAssocID="{04D081B6-BE00-4B96-8A1D-DEF541C0D969}" presName="Name10" presStyleLbl="parChTrans1D2" presStyleIdx="0" presStyleCnt="2"/>
      <dgm:spPr/>
      <dgm:t>
        <a:bodyPr/>
        <a:lstStyle/>
        <a:p>
          <a:endParaRPr lang="en-US"/>
        </a:p>
      </dgm:t>
    </dgm:pt>
    <dgm:pt modelId="{F8431D95-5BD0-486C-9389-A166BA90FC01}" type="pres">
      <dgm:prSet presAssocID="{2F120BBA-601B-4D3F-8694-A26F349D842F}" presName="hierRoot2" presStyleCnt="0"/>
      <dgm:spPr/>
    </dgm:pt>
    <dgm:pt modelId="{7B069D5A-2C45-4D4C-BEE5-080D12B0537D}" type="pres">
      <dgm:prSet presAssocID="{2F120BBA-601B-4D3F-8694-A26F349D842F}" presName="composite2" presStyleCnt="0"/>
      <dgm:spPr/>
    </dgm:pt>
    <dgm:pt modelId="{59B7AA83-EBA9-402C-A38E-E45E31B53FC2}" type="pres">
      <dgm:prSet presAssocID="{2F120BBA-601B-4D3F-8694-A26F349D842F}" presName="background2" presStyleLbl="node2" presStyleIdx="0" presStyleCnt="2"/>
      <dgm:spPr/>
    </dgm:pt>
    <dgm:pt modelId="{26D1E289-6F5A-41B4-8739-6C97EAACCB9F}" type="pres">
      <dgm:prSet presAssocID="{2F120BBA-601B-4D3F-8694-A26F349D842F}" presName="text2" presStyleLbl="fgAcc2" presStyleIdx="0" presStyleCnt="2">
        <dgm:presLayoutVars>
          <dgm:chPref val="3"/>
        </dgm:presLayoutVars>
      </dgm:prSet>
      <dgm:spPr/>
      <dgm:t>
        <a:bodyPr/>
        <a:lstStyle/>
        <a:p>
          <a:endParaRPr lang="en-US"/>
        </a:p>
      </dgm:t>
    </dgm:pt>
    <dgm:pt modelId="{0C06EB42-8D8A-4113-885C-1A7AD89ECA6A}" type="pres">
      <dgm:prSet presAssocID="{2F120BBA-601B-4D3F-8694-A26F349D842F}" presName="hierChild3" presStyleCnt="0"/>
      <dgm:spPr/>
    </dgm:pt>
    <dgm:pt modelId="{7354D27B-DDBA-4683-948B-245C00B29C0A}" type="pres">
      <dgm:prSet presAssocID="{40268DEF-0E0E-48A3-A470-E14BBC1303BB}" presName="Name17" presStyleLbl="parChTrans1D3" presStyleIdx="0" presStyleCnt="2"/>
      <dgm:spPr/>
      <dgm:t>
        <a:bodyPr/>
        <a:lstStyle/>
        <a:p>
          <a:endParaRPr lang="en-US"/>
        </a:p>
      </dgm:t>
    </dgm:pt>
    <dgm:pt modelId="{0D8AC801-5655-4EBF-8BAA-6418D0CF9FB0}" type="pres">
      <dgm:prSet presAssocID="{CCE5BB5E-4D1F-4752-9F96-5148E1B128C2}" presName="hierRoot3" presStyleCnt="0"/>
      <dgm:spPr/>
    </dgm:pt>
    <dgm:pt modelId="{0BD03C21-57F7-4D4A-92BA-B9D188B2B7A5}" type="pres">
      <dgm:prSet presAssocID="{CCE5BB5E-4D1F-4752-9F96-5148E1B128C2}" presName="composite3" presStyleCnt="0"/>
      <dgm:spPr/>
    </dgm:pt>
    <dgm:pt modelId="{301B90D4-FF76-439D-9B52-5B677CB9B366}" type="pres">
      <dgm:prSet presAssocID="{CCE5BB5E-4D1F-4752-9F96-5148E1B128C2}" presName="background3" presStyleLbl="node3" presStyleIdx="0" presStyleCnt="2"/>
      <dgm:spPr/>
    </dgm:pt>
    <dgm:pt modelId="{10CA4D04-33F8-43EE-851C-9E38436CBD35}" type="pres">
      <dgm:prSet presAssocID="{CCE5BB5E-4D1F-4752-9F96-5148E1B128C2}" presName="text3" presStyleLbl="fgAcc3" presStyleIdx="0" presStyleCnt="2">
        <dgm:presLayoutVars>
          <dgm:chPref val="3"/>
        </dgm:presLayoutVars>
      </dgm:prSet>
      <dgm:spPr/>
      <dgm:t>
        <a:bodyPr/>
        <a:lstStyle/>
        <a:p>
          <a:endParaRPr lang="en-US"/>
        </a:p>
      </dgm:t>
    </dgm:pt>
    <dgm:pt modelId="{5BF4E509-BECD-4C18-8DBD-19FA091ECA0B}" type="pres">
      <dgm:prSet presAssocID="{CCE5BB5E-4D1F-4752-9F96-5148E1B128C2}" presName="hierChild4" presStyleCnt="0"/>
      <dgm:spPr/>
    </dgm:pt>
    <dgm:pt modelId="{55879C89-88FD-42FB-9CA0-E02ABD7CB143}" type="pres">
      <dgm:prSet presAssocID="{04C21E99-78CB-497F-A0E7-8D2F4C5F8561}" presName="Name23" presStyleLbl="parChTrans1D4" presStyleIdx="0" presStyleCnt="4"/>
      <dgm:spPr/>
      <dgm:t>
        <a:bodyPr/>
        <a:lstStyle/>
        <a:p>
          <a:endParaRPr lang="en-US"/>
        </a:p>
      </dgm:t>
    </dgm:pt>
    <dgm:pt modelId="{CC6B9105-C155-4F99-9118-8B62FAF4F780}" type="pres">
      <dgm:prSet presAssocID="{039F795C-CB04-4E72-BE99-7CE4CCE0655D}" presName="hierRoot4" presStyleCnt="0"/>
      <dgm:spPr/>
    </dgm:pt>
    <dgm:pt modelId="{0CE56F91-5AC9-4F6D-B17A-8DB0B9A88DF9}" type="pres">
      <dgm:prSet presAssocID="{039F795C-CB04-4E72-BE99-7CE4CCE0655D}" presName="composite4" presStyleCnt="0"/>
      <dgm:spPr/>
    </dgm:pt>
    <dgm:pt modelId="{E83F56DB-6A31-40A9-BD5C-F54A11245B6E}" type="pres">
      <dgm:prSet presAssocID="{039F795C-CB04-4E72-BE99-7CE4CCE0655D}" presName="background4" presStyleLbl="node4" presStyleIdx="0" presStyleCnt="4"/>
      <dgm:spPr/>
    </dgm:pt>
    <dgm:pt modelId="{EE8D10A9-D356-4416-A087-02CE09673DA5}" type="pres">
      <dgm:prSet presAssocID="{039F795C-CB04-4E72-BE99-7CE4CCE0655D}" presName="text4" presStyleLbl="fgAcc4" presStyleIdx="0" presStyleCnt="4" custLinFactNeighborX="-3210" custLinFactNeighborY="-7258">
        <dgm:presLayoutVars>
          <dgm:chPref val="3"/>
        </dgm:presLayoutVars>
      </dgm:prSet>
      <dgm:spPr/>
      <dgm:t>
        <a:bodyPr/>
        <a:lstStyle/>
        <a:p>
          <a:endParaRPr lang="en-US"/>
        </a:p>
      </dgm:t>
    </dgm:pt>
    <dgm:pt modelId="{6FA119FF-97E5-4703-AA00-970A66623E3D}" type="pres">
      <dgm:prSet presAssocID="{039F795C-CB04-4E72-BE99-7CE4CCE0655D}" presName="hierChild5" presStyleCnt="0"/>
      <dgm:spPr/>
    </dgm:pt>
    <dgm:pt modelId="{A7E93FE2-40AD-456E-82BB-201062D2A451}" type="pres">
      <dgm:prSet presAssocID="{77700DFB-D30A-48C5-842C-2F3EE0CB7EA0}" presName="Name23" presStyleLbl="parChTrans1D4" presStyleIdx="1" presStyleCnt="4"/>
      <dgm:spPr/>
      <dgm:t>
        <a:bodyPr/>
        <a:lstStyle/>
        <a:p>
          <a:endParaRPr lang="en-US"/>
        </a:p>
      </dgm:t>
    </dgm:pt>
    <dgm:pt modelId="{F52AA6AF-E3A9-4425-A6AF-550D9F92F0F3}" type="pres">
      <dgm:prSet presAssocID="{01DADEDA-1B89-4BF5-A6EF-40EE7AD4DE6D}" presName="hierRoot4" presStyleCnt="0"/>
      <dgm:spPr/>
    </dgm:pt>
    <dgm:pt modelId="{176D580C-EB50-437C-8C14-693A048DB786}" type="pres">
      <dgm:prSet presAssocID="{01DADEDA-1B89-4BF5-A6EF-40EE7AD4DE6D}" presName="composite4" presStyleCnt="0"/>
      <dgm:spPr/>
    </dgm:pt>
    <dgm:pt modelId="{164269CF-64A8-49C9-8F1E-5DCCEE563A9C}" type="pres">
      <dgm:prSet presAssocID="{01DADEDA-1B89-4BF5-A6EF-40EE7AD4DE6D}" presName="background4" presStyleLbl="node4" presStyleIdx="1" presStyleCnt="4"/>
      <dgm:spPr/>
    </dgm:pt>
    <dgm:pt modelId="{5F5331DD-9E9E-4889-A649-2AAF80FA4674}" type="pres">
      <dgm:prSet presAssocID="{01DADEDA-1B89-4BF5-A6EF-40EE7AD4DE6D}" presName="text4" presStyleLbl="fgAcc4" presStyleIdx="1" presStyleCnt="4">
        <dgm:presLayoutVars>
          <dgm:chPref val="3"/>
        </dgm:presLayoutVars>
      </dgm:prSet>
      <dgm:spPr/>
      <dgm:t>
        <a:bodyPr/>
        <a:lstStyle/>
        <a:p>
          <a:endParaRPr lang="en-US"/>
        </a:p>
      </dgm:t>
    </dgm:pt>
    <dgm:pt modelId="{43855C5B-4220-43C8-80A2-318822E4C8FF}" type="pres">
      <dgm:prSet presAssocID="{01DADEDA-1B89-4BF5-A6EF-40EE7AD4DE6D}" presName="hierChild5" presStyleCnt="0"/>
      <dgm:spPr/>
    </dgm:pt>
    <dgm:pt modelId="{989B19EA-41E4-4409-B7E2-0F5318114A2B}" type="pres">
      <dgm:prSet presAssocID="{12232191-55CD-4107-84AC-48E18AAC2FDF}" presName="Name23" presStyleLbl="parChTrans1D4" presStyleIdx="2" presStyleCnt="4"/>
      <dgm:spPr/>
      <dgm:t>
        <a:bodyPr/>
        <a:lstStyle/>
        <a:p>
          <a:endParaRPr lang="en-US"/>
        </a:p>
      </dgm:t>
    </dgm:pt>
    <dgm:pt modelId="{6EC3C0A8-D71C-4337-9CB2-6366E18A80C6}" type="pres">
      <dgm:prSet presAssocID="{D27C70AB-EA98-4ED5-8AA3-334EDE7D69DB}" presName="hierRoot4" presStyleCnt="0"/>
      <dgm:spPr/>
    </dgm:pt>
    <dgm:pt modelId="{9F3FA863-D588-45BC-B294-6CD6A3D92531}" type="pres">
      <dgm:prSet presAssocID="{D27C70AB-EA98-4ED5-8AA3-334EDE7D69DB}" presName="composite4" presStyleCnt="0"/>
      <dgm:spPr/>
    </dgm:pt>
    <dgm:pt modelId="{AF2CCC31-AD52-4D26-9D71-68B129F6113C}" type="pres">
      <dgm:prSet presAssocID="{D27C70AB-EA98-4ED5-8AA3-334EDE7D69DB}" presName="background4" presStyleLbl="node4" presStyleIdx="2" presStyleCnt="4"/>
      <dgm:spPr>
        <a:solidFill>
          <a:schemeClr val="accent3"/>
        </a:solidFill>
      </dgm:spPr>
    </dgm:pt>
    <dgm:pt modelId="{2B61A07F-1DD4-4F35-B392-6D413296BD63}" type="pres">
      <dgm:prSet presAssocID="{D27C70AB-EA98-4ED5-8AA3-334EDE7D69DB}" presName="text4" presStyleLbl="fgAcc4" presStyleIdx="2" presStyleCnt="4">
        <dgm:presLayoutVars>
          <dgm:chPref val="3"/>
        </dgm:presLayoutVars>
      </dgm:prSet>
      <dgm:spPr/>
      <dgm:t>
        <a:bodyPr/>
        <a:lstStyle/>
        <a:p>
          <a:endParaRPr lang="en-US"/>
        </a:p>
      </dgm:t>
    </dgm:pt>
    <dgm:pt modelId="{43DCA6EA-09F3-40EC-8C90-626754B98C20}" type="pres">
      <dgm:prSet presAssocID="{D27C70AB-EA98-4ED5-8AA3-334EDE7D69DB}" presName="hierChild5" presStyleCnt="0"/>
      <dgm:spPr/>
    </dgm:pt>
    <dgm:pt modelId="{04819C78-9340-4122-9F9A-A52F1A9D8E47}" type="pres">
      <dgm:prSet presAssocID="{2F504C49-25FF-40AD-B7DC-9FF2B54C8D0A}" presName="Name23" presStyleLbl="parChTrans1D4" presStyleIdx="3" presStyleCnt="4"/>
      <dgm:spPr/>
      <dgm:t>
        <a:bodyPr/>
        <a:lstStyle/>
        <a:p>
          <a:endParaRPr lang="en-US"/>
        </a:p>
      </dgm:t>
    </dgm:pt>
    <dgm:pt modelId="{325AA594-483F-472F-B74C-91BC7CD1B907}" type="pres">
      <dgm:prSet presAssocID="{06427867-2CA8-4104-A0E4-6075D0C91851}" presName="hierRoot4" presStyleCnt="0"/>
      <dgm:spPr/>
    </dgm:pt>
    <dgm:pt modelId="{72D77690-36E9-45AB-A81D-3E39BACBF1B2}" type="pres">
      <dgm:prSet presAssocID="{06427867-2CA8-4104-A0E4-6075D0C91851}" presName="composite4" presStyleCnt="0"/>
      <dgm:spPr/>
    </dgm:pt>
    <dgm:pt modelId="{F30423D7-AD05-4BDD-ABB9-783B90B098D0}" type="pres">
      <dgm:prSet presAssocID="{06427867-2CA8-4104-A0E4-6075D0C91851}" presName="background4" presStyleLbl="node4" presStyleIdx="3" presStyleCnt="4"/>
      <dgm:spPr>
        <a:solidFill>
          <a:schemeClr val="accent3"/>
        </a:solidFill>
      </dgm:spPr>
    </dgm:pt>
    <dgm:pt modelId="{CCC2F8E0-886E-4922-9939-1FEEE7B700EE}" type="pres">
      <dgm:prSet presAssocID="{06427867-2CA8-4104-A0E4-6075D0C91851}" presName="text4" presStyleLbl="fgAcc4" presStyleIdx="3" presStyleCnt="4">
        <dgm:presLayoutVars>
          <dgm:chPref val="3"/>
        </dgm:presLayoutVars>
      </dgm:prSet>
      <dgm:spPr/>
      <dgm:t>
        <a:bodyPr/>
        <a:lstStyle/>
        <a:p>
          <a:endParaRPr lang="en-US"/>
        </a:p>
      </dgm:t>
    </dgm:pt>
    <dgm:pt modelId="{D1668CC8-835F-4DDB-9C80-49E515CA22D5}" type="pres">
      <dgm:prSet presAssocID="{06427867-2CA8-4104-A0E4-6075D0C91851}" presName="hierChild5" presStyleCnt="0"/>
      <dgm:spPr/>
    </dgm:pt>
    <dgm:pt modelId="{870D3D41-3CF4-4C91-A1B6-21767E1C7FA0}" type="pres">
      <dgm:prSet presAssocID="{304328FC-D250-4795-A23D-69231D7BD7CF}" presName="Name17" presStyleLbl="parChTrans1D3" presStyleIdx="1" presStyleCnt="2"/>
      <dgm:spPr/>
      <dgm:t>
        <a:bodyPr/>
        <a:lstStyle/>
        <a:p>
          <a:endParaRPr lang="en-US"/>
        </a:p>
      </dgm:t>
    </dgm:pt>
    <dgm:pt modelId="{9DD345FC-E21B-485E-B50C-43A4766D1396}" type="pres">
      <dgm:prSet presAssocID="{7AD34C7D-B9FA-41E7-9478-63F928ECC099}" presName="hierRoot3" presStyleCnt="0"/>
      <dgm:spPr/>
    </dgm:pt>
    <dgm:pt modelId="{33F56C09-AD24-4DE9-8712-83D559F6411D}" type="pres">
      <dgm:prSet presAssocID="{7AD34C7D-B9FA-41E7-9478-63F928ECC099}" presName="composite3" presStyleCnt="0"/>
      <dgm:spPr/>
    </dgm:pt>
    <dgm:pt modelId="{4AE3205E-9DA5-4AB6-8880-13054446D261}" type="pres">
      <dgm:prSet presAssocID="{7AD34C7D-B9FA-41E7-9478-63F928ECC099}" presName="background3" presStyleLbl="node3" presStyleIdx="1" presStyleCnt="2"/>
      <dgm:spPr/>
    </dgm:pt>
    <dgm:pt modelId="{E271184B-A870-4F61-B33B-6DFF6E578DF4}" type="pres">
      <dgm:prSet presAssocID="{7AD34C7D-B9FA-41E7-9478-63F928ECC099}" presName="text3" presStyleLbl="fgAcc3" presStyleIdx="1" presStyleCnt="2">
        <dgm:presLayoutVars>
          <dgm:chPref val="3"/>
        </dgm:presLayoutVars>
      </dgm:prSet>
      <dgm:spPr/>
      <dgm:t>
        <a:bodyPr/>
        <a:lstStyle/>
        <a:p>
          <a:endParaRPr lang="en-US"/>
        </a:p>
      </dgm:t>
    </dgm:pt>
    <dgm:pt modelId="{49A9CE60-25E4-458E-809B-E45D755A8EA3}" type="pres">
      <dgm:prSet presAssocID="{7AD34C7D-B9FA-41E7-9478-63F928ECC099}" presName="hierChild4" presStyleCnt="0"/>
      <dgm:spPr/>
    </dgm:pt>
    <dgm:pt modelId="{2E3B364F-CE02-455F-9E9D-3E0D28BDE623}" type="pres">
      <dgm:prSet presAssocID="{BBC8FD91-D607-4F04-9F96-7AF8CC5B1971}" presName="Name10" presStyleLbl="parChTrans1D2" presStyleIdx="1" presStyleCnt="2"/>
      <dgm:spPr/>
      <dgm:t>
        <a:bodyPr/>
        <a:lstStyle/>
        <a:p>
          <a:endParaRPr lang="en-US"/>
        </a:p>
      </dgm:t>
    </dgm:pt>
    <dgm:pt modelId="{ED73D123-36B1-42A0-B40B-CA5CA575ECDA}" type="pres">
      <dgm:prSet presAssocID="{60AF0827-CD85-4DEF-9E82-AE1A2FE8D76B}" presName="hierRoot2" presStyleCnt="0"/>
      <dgm:spPr/>
    </dgm:pt>
    <dgm:pt modelId="{2BB1B165-6B76-402E-AF17-444B8EEE2AE6}" type="pres">
      <dgm:prSet presAssocID="{60AF0827-CD85-4DEF-9E82-AE1A2FE8D76B}" presName="composite2" presStyleCnt="0"/>
      <dgm:spPr/>
    </dgm:pt>
    <dgm:pt modelId="{BB1C0136-4689-4E76-8F48-4FBC04ACBCE6}" type="pres">
      <dgm:prSet presAssocID="{60AF0827-CD85-4DEF-9E82-AE1A2FE8D76B}" presName="background2" presStyleLbl="node2" presStyleIdx="1" presStyleCnt="2"/>
      <dgm:spPr/>
    </dgm:pt>
    <dgm:pt modelId="{5A652D1A-D06B-4CA1-B9EA-E351A22100DA}" type="pres">
      <dgm:prSet presAssocID="{60AF0827-CD85-4DEF-9E82-AE1A2FE8D76B}" presName="text2" presStyleLbl="fgAcc2" presStyleIdx="1" presStyleCnt="2">
        <dgm:presLayoutVars>
          <dgm:chPref val="3"/>
        </dgm:presLayoutVars>
      </dgm:prSet>
      <dgm:spPr/>
      <dgm:t>
        <a:bodyPr/>
        <a:lstStyle/>
        <a:p>
          <a:endParaRPr lang="en-US"/>
        </a:p>
      </dgm:t>
    </dgm:pt>
    <dgm:pt modelId="{845B2F89-86C6-4E84-8502-9C37BF207A4F}" type="pres">
      <dgm:prSet presAssocID="{60AF0827-CD85-4DEF-9E82-AE1A2FE8D76B}" presName="hierChild3" presStyleCnt="0"/>
      <dgm:spPr/>
    </dgm:pt>
  </dgm:ptLst>
  <dgm:cxnLst>
    <dgm:cxn modelId="{ACA2D501-7FFA-48E4-8868-934CCE96A3EF}" srcId="{74B011AA-D728-4E53-98C1-A008627571D7}" destId="{7B4B2AFF-6203-4B5F-828C-04EE3DC689BF}" srcOrd="0" destOrd="0" parTransId="{CF881DD8-AAAE-4CC7-A57A-2BD4DEF8A796}" sibTransId="{6F75B81B-356A-4AF6-9988-BDA790DEB14E}"/>
    <dgm:cxn modelId="{27B41660-D3A7-4C13-BB19-08279E8B26EC}" type="presOf" srcId="{BBC8FD91-D607-4F04-9F96-7AF8CC5B1971}" destId="{2E3B364F-CE02-455F-9E9D-3E0D28BDE623}" srcOrd="0" destOrd="0" presId="urn:microsoft.com/office/officeart/2005/8/layout/hierarchy1"/>
    <dgm:cxn modelId="{E16E85BC-2586-42C0-B672-20079182EE35}" srcId="{CCE5BB5E-4D1F-4752-9F96-5148E1B128C2}" destId="{06427867-2CA8-4104-A0E4-6075D0C91851}" srcOrd="3" destOrd="0" parTransId="{2F504C49-25FF-40AD-B7DC-9FF2B54C8D0A}" sibTransId="{2F839461-4281-466F-861F-7962E57459B0}"/>
    <dgm:cxn modelId="{A4095F65-E2C8-4133-8715-A400A572A86E}" srcId="{CCE5BB5E-4D1F-4752-9F96-5148E1B128C2}" destId="{039F795C-CB04-4E72-BE99-7CE4CCE0655D}" srcOrd="0" destOrd="0" parTransId="{04C21E99-78CB-497F-A0E7-8D2F4C5F8561}" sibTransId="{AEF3CE01-3D41-47F5-9673-59E3810EB765}"/>
    <dgm:cxn modelId="{DB7EBC56-E765-42AA-8E07-6E345525279C}" type="presOf" srcId="{74B011AA-D728-4E53-98C1-A008627571D7}" destId="{1155E515-0A2F-4585-9AF2-34654E0320DB}" srcOrd="0" destOrd="0" presId="urn:microsoft.com/office/officeart/2005/8/layout/hierarchy1"/>
    <dgm:cxn modelId="{17723535-BE38-4B50-8793-8FBD5E79C291}" type="presOf" srcId="{2F120BBA-601B-4D3F-8694-A26F349D842F}" destId="{26D1E289-6F5A-41B4-8739-6C97EAACCB9F}" srcOrd="0" destOrd="0" presId="urn:microsoft.com/office/officeart/2005/8/layout/hierarchy1"/>
    <dgm:cxn modelId="{F3B5DFD4-E6B7-44FA-830B-CC140A74BDB0}" srcId="{7B4B2AFF-6203-4B5F-828C-04EE3DC689BF}" destId="{60AF0827-CD85-4DEF-9E82-AE1A2FE8D76B}" srcOrd="1" destOrd="0" parTransId="{BBC8FD91-D607-4F04-9F96-7AF8CC5B1971}" sibTransId="{FE18C01E-C6D3-457A-855F-BB277DB5DBC2}"/>
    <dgm:cxn modelId="{C81907E4-DB4F-4FD6-A3C3-675022DA81B2}" type="presOf" srcId="{06427867-2CA8-4104-A0E4-6075D0C91851}" destId="{CCC2F8E0-886E-4922-9939-1FEEE7B700EE}" srcOrd="0" destOrd="0" presId="urn:microsoft.com/office/officeart/2005/8/layout/hierarchy1"/>
    <dgm:cxn modelId="{3640A62D-DBA1-4122-AC4A-A617791F3900}" type="presOf" srcId="{60AF0827-CD85-4DEF-9E82-AE1A2FE8D76B}" destId="{5A652D1A-D06B-4CA1-B9EA-E351A22100DA}" srcOrd="0" destOrd="0" presId="urn:microsoft.com/office/officeart/2005/8/layout/hierarchy1"/>
    <dgm:cxn modelId="{D2DC4B63-64FA-4805-AF8F-4D8A4B152253}" type="presOf" srcId="{2F504C49-25FF-40AD-B7DC-9FF2B54C8D0A}" destId="{04819C78-9340-4122-9F9A-A52F1A9D8E47}" srcOrd="0" destOrd="0" presId="urn:microsoft.com/office/officeart/2005/8/layout/hierarchy1"/>
    <dgm:cxn modelId="{2C3E0CEE-A5AE-4888-B6F0-C371565E9E9B}" type="presOf" srcId="{04C21E99-78CB-497F-A0E7-8D2F4C5F8561}" destId="{55879C89-88FD-42FB-9CA0-E02ABD7CB143}" srcOrd="0" destOrd="0" presId="urn:microsoft.com/office/officeart/2005/8/layout/hierarchy1"/>
    <dgm:cxn modelId="{9703D652-99C4-46A4-99B1-F4CC17E9A38A}" type="presOf" srcId="{04D081B6-BE00-4B96-8A1D-DEF541C0D969}" destId="{64939694-7B43-4A69-8F8A-4344725686C2}" srcOrd="0" destOrd="0" presId="urn:microsoft.com/office/officeart/2005/8/layout/hierarchy1"/>
    <dgm:cxn modelId="{4F439DCA-EFBA-4F56-9C59-1B03A6846E24}" type="presOf" srcId="{D27C70AB-EA98-4ED5-8AA3-334EDE7D69DB}" destId="{2B61A07F-1DD4-4F35-B392-6D413296BD63}" srcOrd="0" destOrd="0" presId="urn:microsoft.com/office/officeart/2005/8/layout/hierarchy1"/>
    <dgm:cxn modelId="{3013D59E-BE15-48FB-A538-3C71E2D9F67F}" srcId="{7B4B2AFF-6203-4B5F-828C-04EE3DC689BF}" destId="{2F120BBA-601B-4D3F-8694-A26F349D842F}" srcOrd="0" destOrd="0" parTransId="{04D081B6-BE00-4B96-8A1D-DEF541C0D969}" sibTransId="{8BAFF852-01E7-41FF-BBDB-C2DE185FACF3}"/>
    <dgm:cxn modelId="{88509D19-07A1-40C4-9315-FBC561EE0A1B}" type="presOf" srcId="{77700DFB-D30A-48C5-842C-2F3EE0CB7EA0}" destId="{A7E93FE2-40AD-456E-82BB-201062D2A451}" srcOrd="0" destOrd="0" presId="urn:microsoft.com/office/officeart/2005/8/layout/hierarchy1"/>
    <dgm:cxn modelId="{A9DA8D26-6F08-441F-8D85-29D278418A21}" type="presOf" srcId="{12232191-55CD-4107-84AC-48E18AAC2FDF}" destId="{989B19EA-41E4-4409-B7E2-0F5318114A2B}" srcOrd="0" destOrd="0" presId="urn:microsoft.com/office/officeart/2005/8/layout/hierarchy1"/>
    <dgm:cxn modelId="{DB563B64-0C04-4071-9003-3F6FD22B99B2}" type="presOf" srcId="{01DADEDA-1B89-4BF5-A6EF-40EE7AD4DE6D}" destId="{5F5331DD-9E9E-4889-A649-2AAF80FA4674}" srcOrd="0" destOrd="0" presId="urn:microsoft.com/office/officeart/2005/8/layout/hierarchy1"/>
    <dgm:cxn modelId="{E436AE26-8247-47E0-97D9-9BAB3539630F}" type="presOf" srcId="{CCE5BB5E-4D1F-4752-9F96-5148E1B128C2}" destId="{10CA4D04-33F8-43EE-851C-9E38436CBD35}" srcOrd="0" destOrd="0" presId="urn:microsoft.com/office/officeart/2005/8/layout/hierarchy1"/>
    <dgm:cxn modelId="{7BE90DD2-369B-497E-84A5-C3B02EBCE194}" type="presOf" srcId="{7B4B2AFF-6203-4B5F-828C-04EE3DC689BF}" destId="{86E3149B-B8FC-495A-9585-E0058A64296B}" srcOrd="0" destOrd="0" presId="urn:microsoft.com/office/officeart/2005/8/layout/hierarchy1"/>
    <dgm:cxn modelId="{6E154359-4F3F-49E3-9A6E-CC3245EFE417}" type="presOf" srcId="{40268DEF-0E0E-48A3-A470-E14BBC1303BB}" destId="{7354D27B-DDBA-4683-948B-245C00B29C0A}" srcOrd="0" destOrd="0" presId="urn:microsoft.com/office/officeart/2005/8/layout/hierarchy1"/>
    <dgm:cxn modelId="{3FB82A9B-2AF1-453E-B80B-0D0A6F680FD4}" srcId="{CCE5BB5E-4D1F-4752-9F96-5148E1B128C2}" destId="{01DADEDA-1B89-4BF5-A6EF-40EE7AD4DE6D}" srcOrd="1" destOrd="0" parTransId="{77700DFB-D30A-48C5-842C-2F3EE0CB7EA0}" sibTransId="{7BEE68DA-779B-40C4-B959-FEF273C39733}"/>
    <dgm:cxn modelId="{948F091E-E273-4D7F-9863-C689020027B0}" type="presOf" srcId="{7AD34C7D-B9FA-41E7-9478-63F928ECC099}" destId="{E271184B-A870-4F61-B33B-6DFF6E578DF4}" srcOrd="0" destOrd="0" presId="urn:microsoft.com/office/officeart/2005/8/layout/hierarchy1"/>
    <dgm:cxn modelId="{CD5F071E-511B-4371-8A34-215B34567BED}" type="presOf" srcId="{304328FC-D250-4795-A23D-69231D7BD7CF}" destId="{870D3D41-3CF4-4C91-A1B6-21767E1C7FA0}" srcOrd="0" destOrd="0" presId="urn:microsoft.com/office/officeart/2005/8/layout/hierarchy1"/>
    <dgm:cxn modelId="{83F7EB97-B261-4005-9B9C-CDCCA9DE19CF}" srcId="{CCE5BB5E-4D1F-4752-9F96-5148E1B128C2}" destId="{D27C70AB-EA98-4ED5-8AA3-334EDE7D69DB}" srcOrd="2" destOrd="0" parTransId="{12232191-55CD-4107-84AC-48E18AAC2FDF}" sibTransId="{17284BE2-F712-4131-A310-F565076BD4CE}"/>
    <dgm:cxn modelId="{9E838F4A-5278-4B7D-B7E2-A2BFD6054804}" srcId="{2F120BBA-601B-4D3F-8694-A26F349D842F}" destId="{CCE5BB5E-4D1F-4752-9F96-5148E1B128C2}" srcOrd="0" destOrd="0" parTransId="{40268DEF-0E0E-48A3-A470-E14BBC1303BB}" sibTransId="{D0242FC3-A51E-4AA7-94BF-EA6B34D2A25B}"/>
    <dgm:cxn modelId="{8E041991-6D09-4AB3-A92E-AD5D9057625E}" srcId="{2F120BBA-601B-4D3F-8694-A26F349D842F}" destId="{7AD34C7D-B9FA-41E7-9478-63F928ECC099}" srcOrd="1" destOrd="0" parTransId="{304328FC-D250-4795-A23D-69231D7BD7CF}" sibTransId="{297CC21D-1F44-4C59-AFD2-2F8B98C312D1}"/>
    <dgm:cxn modelId="{863E89C2-056C-4EDC-B45C-D9AE70896165}" type="presOf" srcId="{039F795C-CB04-4E72-BE99-7CE4CCE0655D}" destId="{EE8D10A9-D356-4416-A087-02CE09673DA5}" srcOrd="0" destOrd="0" presId="urn:microsoft.com/office/officeart/2005/8/layout/hierarchy1"/>
    <dgm:cxn modelId="{0849D556-53EA-49F4-B415-3830F7992456}" type="presParOf" srcId="{1155E515-0A2F-4585-9AF2-34654E0320DB}" destId="{C3F4C741-D7EB-4508-A120-5254B816F3E9}" srcOrd="0" destOrd="0" presId="urn:microsoft.com/office/officeart/2005/8/layout/hierarchy1"/>
    <dgm:cxn modelId="{CE35702C-D743-47F4-B048-42E54F2DE03B}" type="presParOf" srcId="{C3F4C741-D7EB-4508-A120-5254B816F3E9}" destId="{BA878C2F-B007-46C9-9E14-8D7F1620C73B}" srcOrd="0" destOrd="0" presId="urn:microsoft.com/office/officeart/2005/8/layout/hierarchy1"/>
    <dgm:cxn modelId="{3885CD8A-4C9C-426F-971F-30175B672B26}" type="presParOf" srcId="{BA878C2F-B007-46C9-9E14-8D7F1620C73B}" destId="{06001F23-D414-4392-912D-6B57285AC1DB}" srcOrd="0" destOrd="0" presId="urn:microsoft.com/office/officeart/2005/8/layout/hierarchy1"/>
    <dgm:cxn modelId="{5E428D26-9F1E-440E-A922-0C47CBA58D28}" type="presParOf" srcId="{BA878C2F-B007-46C9-9E14-8D7F1620C73B}" destId="{86E3149B-B8FC-495A-9585-E0058A64296B}" srcOrd="1" destOrd="0" presId="urn:microsoft.com/office/officeart/2005/8/layout/hierarchy1"/>
    <dgm:cxn modelId="{661AF90F-8FEB-49EA-B04C-0D68A018446C}" type="presParOf" srcId="{C3F4C741-D7EB-4508-A120-5254B816F3E9}" destId="{0B2AD7C4-4CA5-4A35-80B2-ECAC314BA13A}" srcOrd="1" destOrd="0" presId="urn:microsoft.com/office/officeart/2005/8/layout/hierarchy1"/>
    <dgm:cxn modelId="{CDBDF5D8-EA7F-4131-B064-3AB0DB570821}" type="presParOf" srcId="{0B2AD7C4-4CA5-4A35-80B2-ECAC314BA13A}" destId="{64939694-7B43-4A69-8F8A-4344725686C2}" srcOrd="0" destOrd="0" presId="urn:microsoft.com/office/officeart/2005/8/layout/hierarchy1"/>
    <dgm:cxn modelId="{CAB62E0B-18BD-4878-A2F5-4B9D95E92322}" type="presParOf" srcId="{0B2AD7C4-4CA5-4A35-80B2-ECAC314BA13A}" destId="{F8431D95-5BD0-486C-9389-A166BA90FC01}" srcOrd="1" destOrd="0" presId="urn:microsoft.com/office/officeart/2005/8/layout/hierarchy1"/>
    <dgm:cxn modelId="{D4B13E40-0A8F-48FB-85E4-1A7D81544A70}" type="presParOf" srcId="{F8431D95-5BD0-486C-9389-A166BA90FC01}" destId="{7B069D5A-2C45-4D4C-BEE5-080D12B0537D}" srcOrd="0" destOrd="0" presId="urn:microsoft.com/office/officeart/2005/8/layout/hierarchy1"/>
    <dgm:cxn modelId="{8F73B668-BF78-4A15-8E29-F3748A9AE09D}" type="presParOf" srcId="{7B069D5A-2C45-4D4C-BEE5-080D12B0537D}" destId="{59B7AA83-EBA9-402C-A38E-E45E31B53FC2}" srcOrd="0" destOrd="0" presId="urn:microsoft.com/office/officeart/2005/8/layout/hierarchy1"/>
    <dgm:cxn modelId="{76BB68EB-74B3-48EF-8711-906E0C83F124}" type="presParOf" srcId="{7B069D5A-2C45-4D4C-BEE5-080D12B0537D}" destId="{26D1E289-6F5A-41B4-8739-6C97EAACCB9F}" srcOrd="1" destOrd="0" presId="urn:microsoft.com/office/officeart/2005/8/layout/hierarchy1"/>
    <dgm:cxn modelId="{EC26E468-639D-434D-8603-E26E3F6FBBE6}" type="presParOf" srcId="{F8431D95-5BD0-486C-9389-A166BA90FC01}" destId="{0C06EB42-8D8A-4113-885C-1A7AD89ECA6A}" srcOrd="1" destOrd="0" presId="urn:microsoft.com/office/officeart/2005/8/layout/hierarchy1"/>
    <dgm:cxn modelId="{F1D01883-239A-4680-9296-B3D8936AFBA0}" type="presParOf" srcId="{0C06EB42-8D8A-4113-885C-1A7AD89ECA6A}" destId="{7354D27B-DDBA-4683-948B-245C00B29C0A}" srcOrd="0" destOrd="0" presId="urn:microsoft.com/office/officeart/2005/8/layout/hierarchy1"/>
    <dgm:cxn modelId="{7B1DEEBD-9FF7-4399-BBB0-B49D2E062A71}" type="presParOf" srcId="{0C06EB42-8D8A-4113-885C-1A7AD89ECA6A}" destId="{0D8AC801-5655-4EBF-8BAA-6418D0CF9FB0}" srcOrd="1" destOrd="0" presId="urn:microsoft.com/office/officeart/2005/8/layout/hierarchy1"/>
    <dgm:cxn modelId="{DF373E48-C895-4B1F-950F-34EFE70F49A9}" type="presParOf" srcId="{0D8AC801-5655-4EBF-8BAA-6418D0CF9FB0}" destId="{0BD03C21-57F7-4D4A-92BA-B9D188B2B7A5}" srcOrd="0" destOrd="0" presId="urn:microsoft.com/office/officeart/2005/8/layout/hierarchy1"/>
    <dgm:cxn modelId="{1227D38A-F5C0-42EE-9268-4A04611AFEE1}" type="presParOf" srcId="{0BD03C21-57F7-4D4A-92BA-B9D188B2B7A5}" destId="{301B90D4-FF76-439D-9B52-5B677CB9B366}" srcOrd="0" destOrd="0" presId="urn:microsoft.com/office/officeart/2005/8/layout/hierarchy1"/>
    <dgm:cxn modelId="{E3443CDE-0B89-4549-9887-F6A6B656ECC5}" type="presParOf" srcId="{0BD03C21-57F7-4D4A-92BA-B9D188B2B7A5}" destId="{10CA4D04-33F8-43EE-851C-9E38436CBD35}" srcOrd="1" destOrd="0" presId="urn:microsoft.com/office/officeart/2005/8/layout/hierarchy1"/>
    <dgm:cxn modelId="{27F3F191-FEF7-4BF6-88BF-989A05C529BA}" type="presParOf" srcId="{0D8AC801-5655-4EBF-8BAA-6418D0CF9FB0}" destId="{5BF4E509-BECD-4C18-8DBD-19FA091ECA0B}" srcOrd="1" destOrd="0" presId="urn:microsoft.com/office/officeart/2005/8/layout/hierarchy1"/>
    <dgm:cxn modelId="{0C7FF286-BA87-4B62-B522-AA4C00EB3498}" type="presParOf" srcId="{5BF4E509-BECD-4C18-8DBD-19FA091ECA0B}" destId="{55879C89-88FD-42FB-9CA0-E02ABD7CB143}" srcOrd="0" destOrd="0" presId="urn:microsoft.com/office/officeart/2005/8/layout/hierarchy1"/>
    <dgm:cxn modelId="{18D2CFED-9E47-4C8A-9336-95FD89EED666}" type="presParOf" srcId="{5BF4E509-BECD-4C18-8DBD-19FA091ECA0B}" destId="{CC6B9105-C155-4F99-9118-8B62FAF4F780}" srcOrd="1" destOrd="0" presId="urn:microsoft.com/office/officeart/2005/8/layout/hierarchy1"/>
    <dgm:cxn modelId="{276BF9A9-F2C3-49E2-B82A-1470793F1127}" type="presParOf" srcId="{CC6B9105-C155-4F99-9118-8B62FAF4F780}" destId="{0CE56F91-5AC9-4F6D-B17A-8DB0B9A88DF9}" srcOrd="0" destOrd="0" presId="urn:microsoft.com/office/officeart/2005/8/layout/hierarchy1"/>
    <dgm:cxn modelId="{AB609C5F-416A-460A-B32F-FA4DA6724CC1}" type="presParOf" srcId="{0CE56F91-5AC9-4F6D-B17A-8DB0B9A88DF9}" destId="{E83F56DB-6A31-40A9-BD5C-F54A11245B6E}" srcOrd="0" destOrd="0" presId="urn:microsoft.com/office/officeart/2005/8/layout/hierarchy1"/>
    <dgm:cxn modelId="{3F1CB0FF-E8AA-4DDF-9085-67858AB969D3}" type="presParOf" srcId="{0CE56F91-5AC9-4F6D-B17A-8DB0B9A88DF9}" destId="{EE8D10A9-D356-4416-A087-02CE09673DA5}" srcOrd="1" destOrd="0" presId="urn:microsoft.com/office/officeart/2005/8/layout/hierarchy1"/>
    <dgm:cxn modelId="{46DA6271-5F80-4809-AEE5-BD79028B7CB2}" type="presParOf" srcId="{CC6B9105-C155-4F99-9118-8B62FAF4F780}" destId="{6FA119FF-97E5-4703-AA00-970A66623E3D}" srcOrd="1" destOrd="0" presId="urn:microsoft.com/office/officeart/2005/8/layout/hierarchy1"/>
    <dgm:cxn modelId="{8B8315B5-B582-4CC3-BF3D-DDB34E9AF75A}" type="presParOf" srcId="{5BF4E509-BECD-4C18-8DBD-19FA091ECA0B}" destId="{A7E93FE2-40AD-456E-82BB-201062D2A451}" srcOrd="2" destOrd="0" presId="urn:microsoft.com/office/officeart/2005/8/layout/hierarchy1"/>
    <dgm:cxn modelId="{C1C5D26C-B218-4594-A809-8763BE8AABAC}" type="presParOf" srcId="{5BF4E509-BECD-4C18-8DBD-19FA091ECA0B}" destId="{F52AA6AF-E3A9-4425-A6AF-550D9F92F0F3}" srcOrd="3" destOrd="0" presId="urn:microsoft.com/office/officeart/2005/8/layout/hierarchy1"/>
    <dgm:cxn modelId="{0D062366-666A-4BA7-A94C-DE83EAD8F9F0}" type="presParOf" srcId="{F52AA6AF-E3A9-4425-A6AF-550D9F92F0F3}" destId="{176D580C-EB50-437C-8C14-693A048DB786}" srcOrd="0" destOrd="0" presId="urn:microsoft.com/office/officeart/2005/8/layout/hierarchy1"/>
    <dgm:cxn modelId="{C67D16EF-A719-4830-BEDC-9A9787221BF0}" type="presParOf" srcId="{176D580C-EB50-437C-8C14-693A048DB786}" destId="{164269CF-64A8-49C9-8F1E-5DCCEE563A9C}" srcOrd="0" destOrd="0" presId="urn:microsoft.com/office/officeart/2005/8/layout/hierarchy1"/>
    <dgm:cxn modelId="{6AC49D0D-0D06-4241-85BF-1539B6302D41}" type="presParOf" srcId="{176D580C-EB50-437C-8C14-693A048DB786}" destId="{5F5331DD-9E9E-4889-A649-2AAF80FA4674}" srcOrd="1" destOrd="0" presId="urn:microsoft.com/office/officeart/2005/8/layout/hierarchy1"/>
    <dgm:cxn modelId="{3B3D4912-FC90-4473-AF26-F328004CC6A5}" type="presParOf" srcId="{F52AA6AF-E3A9-4425-A6AF-550D9F92F0F3}" destId="{43855C5B-4220-43C8-80A2-318822E4C8FF}" srcOrd="1" destOrd="0" presId="urn:microsoft.com/office/officeart/2005/8/layout/hierarchy1"/>
    <dgm:cxn modelId="{91BB599E-023C-4BEA-BC16-EDF4A0BCE8E8}" type="presParOf" srcId="{5BF4E509-BECD-4C18-8DBD-19FA091ECA0B}" destId="{989B19EA-41E4-4409-B7E2-0F5318114A2B}" srcOrd="4" destOrd="0" presId="urn:microsoft.com/office/officeart/2005/8/layout/hierarchy1"/>
    <dgm:cxn modelId="{3C0E0A23-4EDF-4B5B-8025-321171ABC2F2}" type="presParOf" srcId="{5BF4E509-BECD-4C18-8DBD-19FA091ECA0B}" destId="{6EC3C0A8-D71C-4337-9CB2-6366E18A80C6}" srcOrd="5" destOrd="0" presId="urn:microsoft.com/office/officeart/2005/8/layout/hierarchy1"/>
    <dgm:cxn modelId="{3178170B-1B51-490D-A288-F109EAF57B3E}" type="presParOf" srcId="{6EC3C0A8-D71C-4337-9CB2-6366E18A80C6}" destId="{9F3FA863-D588-45BC-B294-6CD6A3D92531}" srcOrd="0" destOrd="0" presId="urn:microsoft.com/office/officeart/2005/8/layout/hierarchy1"/>
    <dgm:cxn modelId="{BCEBF46D-301C-4FB8-9FE7-68C3067BAD73}" type="presParOf" srcId="{9F3FA863-D588-45BC-B294-6CD6A3D92531}" destId="{AF2CCC31-AD52-4D26-9D71-68B129F6113C}" srcOrd="0" destOrd="0" presId="urn:microsoft.com/office/officeart/2005/8/layout/hierarchy1"/>
    <dgm:cxn modelId="{5549E6A3-E030-4D88-85C5-8F8B360BEDF3}" type="presParOf" srcId="{9F3FA863-D588-45BC-B294-6CD6A3D92531}" destId="{2B61A07F-1DD4-4F35-B392-6D413296BD63}" srcOrd="1" destOrd="0" presId="urn:microsoft.com/office/officeart/2005/8/layout/hierarchy1"/>
    <dgm:cxn modelId="{3E0E8D48-2660-464B-9EC7-C50FBC34DC3C}" type="presParOf" srcId="{6EC3C0A8-D71C-4337-9CB2-6366E18A80C6}" destId="{43DCA6EA-09F3-40EC-8C90-626754B98C20}" srcOrd="1" destOrd="0" presId="urn:microsoft.com/office/officeart/2005/8/layout/hierarchy1"/>
    <dgm:cxn modelId="{E4552213-D4FA-4991-9EE4-E913224D3ED4}" type="presParOf" srcId="{5BF4E509-BECD-4C18-8DBD-19FA091ECA0B}" destId="{04819C78-9340-4122-9F9A-A52F1A9D8E47}" srcOrd="6" destOrd="0" presId="urn:microsoft.com/office/officeart/2005/8/layout/hierarchy1"/>
    <dgm:cxn modelId="{A1775115-AA32-40EE-830D-9E52973CC5D7}" type="presParOf" srcId="{5BF4E509-BECD-4C18-8DBD-19FA091ECA0B}" destId="{325AA594-483F-472F-B74C-91BC7CD1B907}" srcOrd="7" destOrd="0" presId="urn:microsoft.com/office/officeart/2005/8/layout/hierarchy1"/>
    <dgm:cxn modelId="{9C20F4D8-A058-4867-8C51-9B1046592E71}" type="presParOf" srcId="{325AA594-483F-472F-B74C-91BC7CD1B907}" destId="{72D77690-36E9-45AB-A81D-3E39BACBF1B2}" srcOrd="0" destOrd="0" presId="urn:microsoft.com/office/officeart/2005/8/layout/hierarchy1"/>
    <dgm:cxn modelId="{487900C0-3C88-45D3-8B5B-7F5C0625D14F}" type="presParOf" srcId="{72D77690-36E9-45AB-A81D-3E39BACBF1B2}" destId="{F30423D7-AD05-4BDD-ABB9-783B90B098D0}" srcOrd="0" destOrd="0" presId="urn:microsoft.com/office/officeart/2005/8/layout/hierarchy1"/>
    <dgm:cxn modelId="{80E4F31C-6301-4190-A663-080AE64FFFCC}" type="presParOf" srcId="{72D77690-36E9-45AB-A81D-3E39BACBF1B2}" destId="{CCC2F8E0-886E-4922-9939-1FEEE7B700EE}" srcOrd="1" destOrd="0" presId="urn:microsoft.com/office/officeart/2005/8/layout/hierarchy1"/>
    <dgm:cxn modelId="{57FD864D-B065-44F5-9B77-DED0868916BF}" type="presParOf" srcId="{325AA594-483F-472F-B74C-91BC7CD1B907}" destId="{D1668CC8-835F-4DDB-9C80-49E515CA22D5}" srcOrd="1" destOrd="0" presId="urn:microsoft.com/office/officeart/2005/8/layout/hierarchy1"/>
    <dgm:cxn modelId="{8AF0F4DC-3EA8-4A88-B54A-19D52EC0482E}" type="presParOf" srcId="{0C06EB42-8D8A-4113-885C-1A7AD89ECA6A}" destId="{870D3D41-3CF4-4C91-A1B6-21767E1C7FA0}" srcOrd="2" destOrd="0" presId="urn:microsoft.com/office/officeart/2005/8/layout/hierarchy1"/>
    <dgm:cxn modelId="{BC1E8995-8F07-4F4D-A508-60592AEA7C06}" type="presParOf" srcId="{0C06EB42-8D8A-4113-885C-1A7AD89ECA6A}" destId="{9DD345FC-E21B-485E-B50C-43A4766D1396}" srcOrd="3" destOrd="0" presId="urn:microsoft.com/office/officeart/2005/8/layout/hierarchy1"/>
    <dgm:cxn modelId="{EA7CEBDE-8596-4D42-8543-1218C62D7551}" type="presParOf" srcId="{9DD345FC-E21B-485E-B50C-43A4766D1396}" destId="{33F56C09-AD24-4DE9-8712-83D559F6411D}" srcOrd="0" destOrd="0" presId="urn:microsoft.com/office/officeart/2005/8/layout/hierarchy1"/>
    <dgm:cxn modelId="{C392401F-1541-4CD4-863F-E24CD1CAB9B3}" type="presParOf" srcId="{33F56C09-AD24-4DE9-8712-83D559F6411D}" destId="{4AE3205E-9DA5-4AB6-8880-13054446D261}" srcOrd="0" destOrd="0" presId="urn:microsoft.com/office/officeart/2005/8/layout/hierarchy1"/>
    <dgm:cxn modelId="{A81F9D5D-608B-4905-BFE4-4838F9DD7621}" type="presParOf" srcId="{33F56C09-AD24-4DE9-8712-83D559F6411D}" destId="{E271184B-A870-4F61-B33B-6DFF6E578DF4}" srcOrd="1" destOrd="0" presId="urn:microsoft.com/office/officeart/2005/8/layout/hierarchy1"/>
    <dgm:cxn modelId="{CA017181-2EDF-4665-BF00-01EB89756C1C}" type="presParOf" srcId="{9DD345FC-E21B-485E-B50C-43A4766D1396}" destId="{49A9CE60-25E4-458E-809B-E45D755A8EA3}" srcOrd="1" destOrd="0" presId="urn:microsoft.com/office/officeart/2005/8/layout/hierarchy1"/>
    <dgm:cxn modelId="{2443FF6E-78FB-428F-B91D-443F5980F3DB}" type="presParOf" srcId="{0B2AD7C4-4CA5-4A35-80B2-ECAC314BA13A}" destId="{2E3B364F-CE02-455F-9E9D-3E0D28BDE623}" srcOrd="2" destOrd="0" presId="urn:microsoft.com/office/officeart/2005/8/layout/hierarchy1"/>
    <dgm:cxn modelId="{DC3FB7AD-16A1-4FEF-9DA7-E5E1DABF6B1C}" type="presParOf" srcId="{0B2AD7C4-4CA5-4A35-80B2-ECAC314BA13A}" destId="{ED73D123-36B1-42A0-B40B-CA5CA575ECDA}" srcOrd="3" destOrd="0" presId="urn:microsoft.com/office/officeart/2005/8/layout/hierarchy1"/>
    <dgm:cxn modelId="{90B93862-9078-421D-9FD6-B5AA16F1FCF8}" type="presParOf" srcId="{ED73D123-36B1-42A0-B40B-CA5CA575ECDA}" destId="{2BB1B165-6B76-402E-AF17-444B8EEE2AE6}" srcOrd="0" destOrd="0" presId="urn:microsoft.com/office/officeart/2005/8/layout/hierarchy1"/>
    <dgm:cxn modelId="{803D6CF2-7A25-448C-930D-07DBD06733B3}" type="presParOf" srcId="{2BB1B165-6B76-402E-AF17-444B8EEE2AE6}" destId="{BB1C0136-4689-4E76-8F48-4FBC04ACBCE6}" srcOrd="0" destOrd="0" presId="urn:microsoft.com/office/officeart/2005/8/layout/hierarchy1"/>
    <dgm:cxn modelId="{93241744-7A9A-4CEE-8B9B-6776CCD6218A}" type="presParOf" srcId="{2BB1B165-6B76-402E-AF17-444B8EEE2AE6}" destId="{5A652D1A-D06B-4CA1-B9EA-E351A22100DA}" srcOrd="1" destOrd="0" presId="urn:microsoft.com/office/officeart/2005/8/layout/hierarchy1"/>
    <dgm:cxn modelId="{91DA5AE6-A432-45B8-8AED-331B30EA0399}" type="presParOf" srcId="{ED73D123-36B1-42A0-B40B-CA5CA575ECDA}" destId="{845B2F89-86C6-4E84-8502-9C37BF207A4F}" srcOrd="1" destOrd="0" presId="urn:microsoft.com/office/officeart/2005/8/layout/hierarchy1"/>
  </dgm:cxnLst>
  <dgm:bg/>
  <dgm:whole/>
  <dgm:extLst>
    <a:ext uri="http://schemas.microsoft.com/office/drawing/2008/diagram">
      <dsp:dataModelExt xmlns=""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87DD41-FF42-4BD5-8837-74A8FB3A825B}">
      <dsp:nvSpPr>
        <dsp:cNvPr id="0" name=""/>
        <dsp:cNvSpPr/>
      </dsp:nvSpPr>
      <dsp:spPr>
        <a:xfrm>
          <a:off x="1016000" y="0"/>
          <a:ext cx="4064000" cy="4064000"/>
        </a:xfrm>
        <a:prstGeom prst="quadArrow">
          <a:avLst>
            <a:gd name="adj1" fmla="val 2000"/>
            <a:gd name="adj2" fmla="val 4000"/>
            <a:gd name="adj3" fmla="val 5000"/>
          </a:avLst>
        </a:prstGeom>
        <a:solidFill>
          <a:schemeClr val="accent1">
            <a:tint val="40000"/>
            <a:hueOff val="0"/>
            <a:satOff val="0"/>
            <a:lumOff val="0"/>
            <a:alphaOff val="0"/>
          </a:schemeClr>
        </a:solidFill>
        <a:ln w="6350" cap="rnd" cmpd="sng" algn="ctr">
          <a:solidFill>
            <a:schemeClr val="accent1">
              <a:hueOff val="0"/>
              <a:satOff val="0"/>
              <a:lumOff val="0"/>
              <a:alphaOff val="0"/>
            </a:schemeClr>
          </a:solidFill>
          <a:prstDash val="solid"/>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80BD5CF8-7870-4E0A-A0AA-6371287529EE}">
      <dsp:nvSpPr>
        <dsp:cNvPr id="0" name=""/>
        <dsp:cNvSpPr/>
      </dsp:nvSpPr>
      <dsp:spPr>
        <a:xfrm>
          <a:off x="1280160" y="264160"/>
          <a:ext cx="1625600" cy="1625600"/>
        </a:xfrm>
        <a:prstGeom prst="roundRect">
          <a:avLst/>
        </a:prstGeom>
        <a:solidFill>
          <a:schemeClr val="accent1">
            <a:hueOff val="0"/>
            <a:satOff val="0"/>
            <a:lumOff val="0"/>
            <a:alphaOff val="0"/>
          </a:schemeClr>
        </a:solidFill>
        <a:ln>
          <a:noFill/>
        </a:ln>
        <a:effectLst>
          <a:outerShdw blurRad="390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Committees</a:t>
          </a:r>
          <a:endParaRPr lang="en-US" sz="2000" kern="1200" dirty="0"/>
        </a:p>
      </dsp:txBody>
      <dsp:txXfrm>
        <a:off x="1280160" y="264160"/>
        <a:ext cx="1625600" cy="1625600"/>
      </dsp:txXfrm>
    </dsp:sp>
    <dsp:sp modelId="{18E0661A-9EDA-44D8-B818-7A7D3477EC26}">
      <dsp:nvSpPr>
        <dsp:cNvPr id="0" name=""/>
        <dsp:cNvSpPr/>
      </dsp:nvSpPr>
      <dsp:spPr>
        <a:xfrm>
          <a:off x="3190240" y="264160"/>
          <a:ext cx="1625600" cy="1625600"/>
        </a:xfrm>
        <a:prstGeom prst="roundRect">
          <a:avLst/>
        </a:prstGeom>
        <a:solidFill>
          <a:schemeClr val="accent1">
            <a:hueOff val="0"/>
            <a:satOff val="0"/>
            <a:lumOff val="0"/>
            <a:alphaOff val="0"/>
          </a:schemeClr>
        </a:solidFill>
        <a:ln>
          <a:noFill/>
        </a:ln>
        <a:effectLst>
          <a:outerShdw blurRad="390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Plans</a:t>
          </a:r>
          <a:endParaRPr lang="en-US" sz="2000" kern="1200" dirty="0"/>
        </a:p>
      </dsp:txBody>
      <dsp:txXfrm>
        <a:off x="3190240" y="264160"/>
        <a:ext cx="1625600" cy="1625600"/>
      </dsp:txXfrm>
    </dsp:sp>
    <dsp:sp modelId="{9680919F-2E84-49A9-A9D6-6A28E087186D}">
      <dsp:nvSpPr>
        <dsp:cNvPr id="0" name=""/>
        <dsp:cNvSpPr/>
      </dsp:nvSpPr>
      <dsp:spPr>
        <a:xfrm>
          <a:off x="1280160" y="2174240"/>
          <a:ext cx="1625600" cy="1625600"/>
        </a:xfrm>
        <a:prstGeom prst="roundRect">
          <a:avLst/>
        </a:prstGeom>
        <a:solidFill>
          <a:schemeClr val="accent1">
            <a:hueOff val="0"/>
            <a:satOff val="0"/>
            <a:lumOff val="0"/>
            <a:alphaOff val="0"/>
          </a:schemeClr>
        </a:solidFill>
        <a:ln>
          <a:noFill/>
        </a:ln>
        <a:effectLst>
          <a:outerShdw blurRad="390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Admin. Structure</a:t>
          </a:r>
          <a:endParaRPr lang="en-US" sz="2000" kern="1200" dirty="0"/>
        </a:p>
      </dsp:txBody>
      <dsp:txXfrm>
        <a:off x="1280160" y="2174240"/>
        <a:ext cx="1625600" cy="1625600"/>
      </dsp:txXfrm>
    </dsp:sp>
    <dsp:sp modelId="{B2B9F31A-BC5D-4577-AB92-F20F6190FA35}">
      <dsp:nvSpPr>
        <dsp:cNvPr id="0" name=""/>
        <dsp:cNvSpPr/>
      </dsp:nvSpPr>
      <dsp:spPr>
        <a:xfrm>
          <a:off x="3190240" y="2174240"/>
          <a:ext cx="1625600" cy="1625600"/>
        </a:xfrm>
        <a:prstGeom prst="roundRect">
          <a:avLst/>
        </a:prstGeom>
        <a:solidFill>
          <a:schemeClr val="accent1">
            <a:hueOff val="0"/>
            <a:satOff val="0"/>
            <a:lumOff val="0"/>
            <a:alphaOff val="0"/>
          </a:schemeClr>
        </a:solidFill>
        <a:ln>
          <a:noFill/>
        </a:ln>
        <a:effectLst>
          <a:outerShdw blurRad="390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Evaluation</a:t>
          </a:r>
          <a:endParaRPr lang="en-US" sz="2000" kern="1200" dirty="0"/>
        </a:p>
      </dsp:txBody>
      <dsp:txXfrm>
        <a:off x="3190240" y="2174240"/>
        <a:ext cx="1625600" cy="16256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3B364F-CE02-455F-9E9D-3E0D28BDE623}">
      <dsp:nvSpPr>
        <dsp:cNvPr id="0" name=""/>
        <dsp:cNvSpPr/>
      </dsp:nvSpPr>
      <dsp:spPr>
        <a:xfrm>
          <a:off x="4395043" y="734187"/>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noFill/>
          <a:prstDash val="solid"/>
        </a:ln>
        <a:effectLst/>
      </dsp:spPr>
      <dsp:style>
        <a:lnRef idx="2">
          <a:scrgbClr r="0" g="0" b="0"/>
        </a:lnRef>
        <a:fillRef idx="0">
          <a:scrgbClr r="0" g="0" b="0"/>
        </a:fillRef>
        <a:effectRef idx="0">
          <a:scrgbClr r="0" g="0" b="0"/>
        </a:effectRef>
        <a:fontRef idx="minor"/>
      </dsp:style>
    </dsp:sp>
    <dsp:sp modelId="{870D3D41-3CF4-4C91-A1B6-21767E1C7FA0}">
      <dsp:nvSpPr>
        <dsp:cNvPr id="0" name=""/>
        <dsp:cNvSpPr/>
      </dsp:nvSpPr>
      <dsp:spPr>
        <a:xfrm>
          <a:off x="3689449" y="1803162"/>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noFill/>
          <a:prstDash val="solid"/>
        </a:ln>
        <a:effectLst/>
      </dsp:spPr>
      <dsp:style>
        <a:lnRef idx="2">
          <a:scrgbClr r="0" g="0" b="0"/>
        </a:lnRef>
        <a:fillRef idx="0">
          <a:scrgbClr r="0" g="0" b="0"/>
        </a:fillRef>
        <a:effectRef idx="0">
          <a:scrgbClr r="0" g="0" b="0"/>
        </a:effectRef>
        <a:fontRef idx="minor"/>
      </dsp:style>
    </dsp:sp>
    <dsp:sp modelId="{04819C78-9340-4122-9F9A-A52F1A9D8E47}">
      <dsp:nvSpPr>
        <dsp:cNvPr id="0" name=""/>
        <dsp:cNvSpPr/>
      </dsp:nvSpPr>
      <dsp:spPr>
        <a:xfrm>
          <a:off x="2983855" y="2872138"/>
          <a:ext cx="2116782" cy="335798"/>
        </a:xfrm>
        <a:custGeom>
          <a:avLst/>
          <a:gdLst/>
          <a:ahLst/>
          <a:cxnLst/>
          <a:rect l="0" t="0" r="0" b="0"/>
          <a:pathLst>
            <a:path>
              <a:moveTo>
                <a:pt x="0" y="0"/>
              </a:moveTo>
              <a:lnTo>
                <a:pt x="0" y="228837"/>
              </a:lnTo>
              <a:lnTo>
                <a:pt x="2116782" y="228837"/>
              </a:lnTo>
              <a:lnTo>
                <a:pt x="2116782"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9B19EA-41E4-4409-B7E2-0F5318114A2B}">
      <dsp:nvSpPr>
        <dsp:cNvPr id="0" name=""/>
        <dsp:cNvSpPr/>
      </dsp:nvSpPr>
      <dsp:spPr>
        <a:xfrm>
          <a:off x="2983855" y="2872138"/>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E93FE2-40AD-456E-82BB-201062D2A451}">
      <dsp:nvSpPr>
        <dsp:cNvPr id="0" name=""/>
        <dsp:cNvSpPr/>
      </dsp:nvSpPr>
      <dsp:spPr>
        <a:xfrm>
          <a:off x="2278260" y="2872138"/>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879C89-88FD-42FB-9CA0-E02ABD7CB143}">
      <dsp:nvSpPr>
        <dsp:cNvPr id="0" name=""/>
        <dsp:cNvSpPr/>
      </dsp:nvSpPr>
      <dsp:spPr>
        <a:xfrm>
          <a:off x="867072" y="2872138"/>
          <a:ext cx="2116782" cy="335798"/>
        </a:xfrm>
        <a:custGeom>
          <a:avLst/>
          <a:gdLst/>
          <a:ahLst/>
          <a:cxnLst/>
          <a:rect l="0" t="0" r="0" b="0"/>
          <a:pathLst>
            <a:path>
              <a:moveTo>
                <a:pt x="2116782" y="0"/>
              </a:moveTo>
              <a:lnTo>
                <a:pt x="2116782" y="228837"/>
              </a:lnTo>
              <a:lnTo>
                <a:pt x="0" y="228837"/>
              </a:lnTo>
              <a:lnTo>
                <a:pt x="0"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54D27B-DDBA-4683-948B-245C00B29C0A}">
      <dsp:nvSpPr>
        <dsp:cNvPr id="0" name=""/>
        <dsp:cNvSpPr/>
      </dsp:nvSpPr>
      <dsp:spPr>
        <a:xfrm>
          <a:off x="2983855" y="1803162"/>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939694-7B43-4A69-8F8A-4344725686C2}">
      <dsp:nvSpPr>
        <dsp:cNvPr id="0" name=""/>
        <dsp:cNvSpPr/>
      </dsp:nvSpPr>
      <dsp:spPr>
        <a:xfrm>
          <a:off x="3689449" y="734187"/>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001F23-D414-4392-912D-6B57285AC1DB}">
      <dsp:nvSpPr>
        <dsp:cNvPr id="0" name=""/>
        <dsp:cNvSpPr/>
      </dsp:nvSpPr>
      <dsp:spPr>
        <a:xfrm>
          <a:off x="3817739" y="1011"/>
          <a:ext cx="1154608" cy="733176"/>
        </a:xfrm>
        <a:prstGeom prst="roundRect">
          <a:avLst>
            <a:gd name="adj" fmla="val 10000"/>
          </a:avLst>
        </a:prstGeom>
        <a:solidFill>
          <a:schemeClr val="tx2">
            <a:lumMod val="40000"/>
            <a:lumOff val="60000"/>
          </a:schemeClr>
        </a:solidFill>
        <a:ln w="48000" cap="flat" cmpd="thickThin"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sp>
    <dsp:sp modelId="{86E3149B-B8FC-495A-9585-E0058A64296B}">
      <dsp:nvSpPr>
        <dsp:cNvPr id="0" name=""/>
        <dsp:cNvSpPr/>
      </dsp:nvSpPr>
      <dsp:spPr>
        <a:xfrm>
          <a:off x="3946028" y="122886"/>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Mission Statement</a:t>
          </a:r>
          <a:endParaRPr lang="en-US" sz="1200" kern="1200" dirty="0"/>
        </a:p>
      </dsp:txBody>
      <dsp:txXfrm>
        <a:off x="3946028" y="122886"/>
        <a:ext cx="1154608" cy="733176"/>
      </dsp:txXfrm>
    </dsp:sp>
    <dsp:sp modelId="{59B7AA83-EBA9-402C-A38E-E45E31B53FC2}">
      <dsp:nvSpPr>
        <dsp:cNvPr id="0" name=""/>
        <dsp:cNvSpPr/>
      </dsp:nvSpPr>
      <dsp:spPr>
        <a:xfrm>
          <a:off x="3112144" y="1069986"/>
          <a:ext cx="1154608" cy="733176"/>
        </a:xfrm>
        <a:prstGeom prst="roundRect">
          <a:avLst>
            <a:gd name="adj" fmla="val 10000"/>
          </a:avLst>
        </a:prstGeom>
        <a:solidFill>
          <a:schemeClr val="accent6">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D1E289-6F5A-41B4-8739-6C97EAACCB9F}">
      <dsp:nvSpPr>
        <dsp:cNvPr id="0" name=""/>
        <dsp:cNvSpPr/>
      </dsp:nvSpPr>
      <dsp:spPr>
        <a:xfrm>
          <a:off x="3240434" y="1191861"/>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Educational Master Plan</a:t>
          </a:r>
          <a:endParaRPr lang="en-US" sz="1200" kern="1200" dirty="0"/>
        </a:p>
      </dsp:txBody>
      <dsp:txXfrm>
        <a:off x="3240434" y="1191861"/>
        <a:ext cx="1154608" cy="733176"/>
      </dsp:txXfrm>
    </dsp:sp>
    <dsp:sp modelId="{301B90D4-FF76-439D-9B52-5B677CB9B366}">
      <dsp:nvSpPr>
        <dsp:cNvPr id="0" name=""/>
        <dsp:cNvSpPr/>
      </dsp:nvSpPr>
      <dsp:spPr>
        <a:xfrm>
          <a:off x="2406550" y="2138961"/>
          <a:ext cx="1154608" cy="733176"/>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CA4D04-33F8-43EE-851C-9E38436CBD35}">
      <dsp:nvSpPr>
        <dsp:cNvPr id="0" name=""/>
        <dsp:cNvSpPr/>
      </dsp:nvSpPr>
      <dsp:spPr>
        <a:xfrm>
          <a:off x="2534840" y="2260837"/>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Strategic Plan</a:t>
          </a:r>
          <a:endParaRPr lang="en-US" sz="1200" kern="1200" dirty="0"/>
        </a:p>
      </dsp:txBody>
      <dsp:txXfrm>
        <a:off x="2534840" y="2260837"/>
        <a:ext cx="1154608" cy="733176"/>
      </dsp:txXfrm>
    </dsp:sp>
    <dsp:sp modelId="{E83F56DB-6A31-40A9-BD5C-F54A11245B6E}">
      <dsp:nvSpPr>
        <dsp:cNvPr id="0" name=""/>
        <dsp:cNvSpPr/>
      </dsp:nvSpPr>
      <dsp:spPr>
        <a:xfrm>
          <a:off x="289768" y="3207936"/>
          <a:ext cx="1154608" cy="733176"/>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8D10A9-D356-4416-A087-02CE09673DA5}">
      <dsp:nvSpPr>
        <dsp:cNvPr id="0" name=""/>
        <dsp:cNvSpPr/>
      </dsp:nvSpPr>
      <dsp:spPr>
        <a:xfrm>
          <a:off x="418058"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Technology Plan</a:t>
          </a:r>
          <a:endParaRPr lang="en-US" sz="1200" kern="1200" dirty="0"/>
        </a:p>
      </dsp:txBody>
      <dsp:txXfrm>
        <a:off x="418058" y="3329812"/>
        <a:ext cx="1154608" cy="733176"/>
      </dsp:txXfrm>
    </dsp:sp>
    <dsp:sp modelId="{164269CF-64A8-49C9-8F1E-5DCCEE563A9C}">
      <dsp:nvSpPr>
        <dsp:cNvPr id="0" name=""/>
        <dsp:cNvSpPr/>
      </dsp:nvSpPr>
      <dsp:spPr>
        <a:xfrm>
          <a:off x="1700956" y="3207936"/>
          <a:ext cx="1154608" cy="733176"/>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5331DD-9E9E-4889-A649-2AAF80FA4674}">
      <dsp:nvSpPr>
        <dsp:cNvPr id="0" name=""/>
        <dsp:cNvSpPr/>
      </dsp:nvSpPr>
      <dsp:spPr>
        <a:xfrm>
          <a:off x="1829246"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College Committee and Grant Plans</a:t>
          </a:r>
          <a:endParaRPr lang="en-US" sz="1200" kern="1200" dirty="0"/>
        </a:p>
      </dsp:txBody>
      <dsp:txXfrm>
        <a:off x="1829246" y="3329812"/>
        <a:ext cx="1154608" cy="733176"/>
      </dsp:txXfrm>
    </dsp:sp>
    <dsp:sp modelId="{AF2CCC31-AD52-4D26-9D71-68B129F6113C}">
      <dsp:nvSpPr>
        <dsp:cNvPr id="0" name=""/>
        <dsp:cNvSpPr/>
      </dsp:nvSpPr>
      <dsp:spPr>
        <a:xfrm>
          <a:off x="3112144" y="3207936"/>
          <a:ext cx="1154608" cy="733176"/>
        </a:xfrm>
        <a:prstGeom prst="roundRect">
          <a:avLst>
            <a:gd name="adj" fmla="val 10000"/>
          </a:avLst>
        </a:prstGeom>
        <a:solidFill>
          <a:schemeClr val="accent3"/>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1A07F-1DD4-4F35-B392-6D413296BD63}">
      <dsp:nvSpPr>
        <dsp:cNvPr id="0" name=""/>
        <dsp:cNvSpPr/>
      </dsp:nvSpPr>
      <dsp:spPr>
        <a:xfrm>
          <a:off x="3240434"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Staffing Plan</a:t>
          </a:r>
          <a:endParaRPr lang="en-US" sz="1200" kern="1200" dirty="0"/>
        </a:p>
      </dsp:txBody>
      <dsp:txXfrm>
        <a:off x="3240434" y="3329812"/>
        <a:ext cx="1154608" cy="733176"/>
      </dsp:txXfrm>
    </dsp:sp>
    <dsp:sp modelId="{F30423D7-AD05-4BDD-ABB9-783B90B098D0}">
      <dsp:nvSpPr>
        <dsp:cNvPr id="0" name=""/>
        <dsp:cNvSpPr/>
      </dsp:nvSpPr>
      <dsp:spPr>
        <a:xfrm>
          <a:off x="4523333" y="3207936"/>
          <a:ext cx="1154608" cy="733176"/>
        </a:xfrm>
        <a:prstGeom prst="roundRect">
          <a:avLst>
            <a:gd name="adj" fmla="val 10000"/>
          </a:avLst>
        </a:prstGeom>
        <a:solidFill>
          <a:schemeClr val="accent3"/>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C2F8E0-886E-4922-9939-1FEEE7B700EE}">
      <dsp:nvSpPr>
        <dsp:cNvPr id="0" name=""/>
        <dsp:cNvSpPr/>
      </dsp:nvSpPr>
      <dsp:spPr>
        <a:xfrm>
          <a:off x="4651623"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Resource Planning</a:t>
          </a:r>
          <a:endParaRPr lang="en-US" sz="1200" kern="1200" dirty="0"/>
        </a:p>
      </dsp:txBody>
      <dsp:txXfrm>
        <a:off x="4651623" y="3329812"/>
        <a:ext cx="1154608" cy="733176"/>
      </dsp:txXfrm>
    </dsp:sp>
    <dsp:sp modelId="{4AE3205E-9DA5-4AB6-8880-13054446D261}">
      <dsp:nvSpPr>
        <dsp:cNvPr id="0" name=""/>
        <dsp:cNvSpPr/>
      </dsp:nvSpPr>
      <dsp:spPr>
        <a:xfrm>
          <a:off x="3817739" y="2138961"/>
          <a:ext cx="1154608" cy="733176"/>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71184B-A870-4F61-B33B-6DFF6E578DF4}">
      <dsp:nvSpPr>
        <dsp:cNvPr id="0" name=""/>
        <dsp:cNvSpPr/>
      </dsp:nvSpPr>
      <dsp:spPr>
        <a:xfrm>
          <a:off x="3946028" y="2260837"/>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College Goals</a:t>
          </a:r>
          <a:endParaRPr lang="en-US" sz="1200" kern="1200" dirty="0"/>
        </a:p>
      </dsp:txBody>
      <dsp:txXfrm>
        <a:off x="3946028" y="2260837"/>
        <a:ext cx="1154608" cy="733176"/>
      </dsp:txXfrm>
    </dsp:sp>
    <dsp:sp modelId="{BB1C0136-4689-4E76-8F48-4FBC04ACBCE6}">
      <dsp:nvSpPr>
        <dsp:cNvPr id="0" name=""/>
        <dsp:cNvSpPr/>
      </dsp:nvSpPr>
      <dsp:spPr>
        <a:xfrm>
          <a:off x="4523333" y="1069986"/>
          <a:ext cx="1154608" cy="733176"/>
        </a:xfrm>
        <a:prstGeom prst="roundRect">
          <a:avLst>
            <a:gd name="adj" fmla="val 10000"/>
          </a:avLst>
        </a:prstGeom>
        <a:solidFill>
          <a:schemeClr val="accent6">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652D1A-D06B-4CA1-B9EA-E351A22100DA}">
      <dsp:nvSpPr>
        <dsp:cNvPr id="0" name=""/>
        <dsp:cNvSpPr/>
      </dsp:nvSpPr>
      <dsp:spPr>
        <a:xfrm>
          <a:off x="4651623" y="1191861"/>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Facilities Plan</a:t>
          </a:r>
          <a:endParaRPr lang="en-US" sz="1200" kern="1200" dirty="0"/>
        </a:p>
      </dsp:txBody>
      <dsp:txXfrm>
        <a:off x="4651623" y="1191861"/>
        <a:ext cx="1154608" cy="73317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3B364F-CE02-455F-9E9D-3E0D28BDE623}">
      <dsp:nvSpPr>
        <dsp:cNvPr id="0" name=""/>
        <dsp:cNvSpPr/>
      </dsp:nvSpPr>
      <dsp:spPr>
        <a:xfrm>
          <a:off x="4395043" y="734187"/>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noFill/>
          <a:prstDash val="solid"/>
        </a:ln>
        <a:effectLst/>
      </dsp:spPr>
      <dsp:style>
        <a:lnRef idx="2">
          <a:scrgbClr r="0" g="0" b="0"/>
        </a:lnRef>
        <a:fillRef idx="0">
          <a:scrgbClr r="0" g="0" b="0"/>
        </a:fillRef>
        <a:effectRef idx="0">
          <a:scrgbClr r="0" g="0" b="0"/>
        </a:effectRef>
        <a:fontRef idx="minor"/>
      </dsp:style>
    </dsp:sp>
    <dsp:sp modelId="{870D3D41-3CF4-4C91-A1B6-21767E1C7FA0}">
      <dsp:nvSpPr>
        <dsp:cNvPr id="0" name=""/>
        <dsp:cNvSpPr/>
      </dsp:nvSpPr>
      <dsp:spPr>
        <a:xfrm>
          <a:off x="3689449" y="1803162"/>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noFill/>
          <a:prstDash val="solid"/>
        </a:ln>
        <a:effectLst/>
      </dsp:spPr>
      <dsp:style>
        <a:lnRef idx="2">
          <a:scrgbClr r="0" g="0" b="0"/>
        </a:lnRef>
        <a:fillRef idx="0">
          <a:scrgbClr r="0" g="0" b="0"/>
        </a:fillRef>
        <a:effectRef idx="0">
          <a:scrgbClr r="0" g="0" b="0"/>
        </a:effectRef>
        <a:fontRef idx="minor"/>
      </dsp:style>
    </dsp:sp>
    <dsp:sp modelId="{04819C78-9340-4122-9F9A-A52F1A9D8E47}">
      <dsp:nvSpPr>
        <dsp:cNvPr id="0" name=""/>
        <dsp:cNvSpPr/>
      </dsp:nvSpPr>
      <dsp:spPr>
        <a:xfrm>
          <a:off x="2983855" y="2872138"/>
          <a:ext cx="2116782" cy="335798"/>
        </a:xfrm>
        <a:custGeom>
          <a:avLst/>
          <a:gdLst/>
          <a:ahLst/>
          <a:cxnLst/>
          <a:rect l="0" t="0" r="0" b="0"/>
          <a:pathLst>
            <a:path>
              <a:moveTo>
                <a:pt x="0" y="0"/>
              </a:moveTo>
              <a:lnTo>
                <a:pt x="0" y="228837"/>
              </a:lnTo>
              <a:lnTo>
                <a:pt x="2116782" y="228837"/>
              </a:lnTo>
              <a:lnTo>
                <a:pt x="2116782"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9B19EA-41E4-4409-B7E2-0F5318114A2B}">
      <dsp:nvSpPr>
        <dsp:cNvPr id="0" name=""/>
        <dsp:cNvSpPr/>
      </dsp:nvSpPr>
      <dsp:spPr>
        <a:xfrm>
          <a:off x="2983855" y="2872138"/>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E93FE2-40AD-456E-82BB-201062D2A451}">
      <dsp:nvSpPr>
        <dsp:cNvPr id="0" name=""/>
        <dsp:cNvSpPr/>
      </dsp:nvSpPr>
      <dsp:spPr>
        <a:xfrm>
          <a:off x="2278260" y="2872138"/>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879C89-88FD-42FB-9CA0-E02ABD7CB143}">
      <dsp:nvSpPr>
        <dsp:cNvPr id="0" name=""/>
        <dsp:cNvSpPr/>
      </dsp:nvSpPr>
      <dsp:spPr>
        <a:xfrm>
          <a:off x="867072" y="2872138"/>
          <a:ext cx="2116782" cy="335798"/>
        </a:xfrm>
        <a:custGeom>
          <a:avLst/>
          <a:gdLst/>
          <a:ahLst/>
          <a:cxnLst/>
          <a:rect l="0" t="0" r="0" b="0"/>
          <a:pathLst>
            <a:path>
              <a:moveTo>
                <a:pt x="2116782" y="0"/>
              </a:moveTo>
              <a:lnTo>
                <a:pt x="2116782" y="228837"/>
              </a:lnTo>
              <a:lnTo>
                <a:pt x="0" y="228837"/>
              </a:lnTo>
              <a:lnTo>
                <a:pt x="0"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54D27B-DDBA-4683-948B-245C00B29C0A}">
      <dsp:nvSpPr>
        <dsp:cNvPr id="0" name=""/>
        <dsp:cNvSpPr/>
      </dsp:nvSpPr>
      <dsp:spPr>
        <a:xfrm>
          <a:off x="2983855" y="1803162"/>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939694-7B43-4A69-8F8A-4344725686C2}">
      <dsp:nvSpPr>
        <dsp:cNvPr id="0" name=""/>
        <dsp:cNvSpPr/>
      </dsp:nvSpPr>
      <dsp:spPr>
        <a:xfrm>
          <a:off x="3689449" y="734187"/>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001F23-D414-4392-912D-6B57285AC1DB}">
      <dsp:nvSpPr>
        <dsp:cNvPr id="0" name=""/>
        <dsp:cNvSpPr/>
      </dsp:nvSpPr>
      <dsp:spPr>
        <a:xfrm>
          <a:off x="3817739" y="1011"/>
          <a:ext cx="1154608" cy="733176"/>
        </a:xfrm>
        <a:prstGeom prst="roundRect">
          <a:avLst>
            <a:gd name="adj" fmla="val 10000"/>
          </a:avLst>
        </a:prstGeom>
        <a:solidFill>
          <a:schemeClr val="tx2">
            <a:lumMod val="40000"/>
            <a:lumOff val="60000"/>
          </a:schemeClr>
        </a:solidFill>
        <a:ln w="48000" cap="flat" cmpd="thickThin"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sp>
    <dsp:sp modelId="{86E3149B-B8FC-495A-9585-E0058A64296B}">
      <dsp:nvSpPr>
        <dsp:cNvPr id="0" name=""/>
        <dsp:cNvSpPr/>
      </dsp:nvSpPr>
      <dsp:spPr>
        <a:xfrm>
          <a:off x="3946028" y="122886"/>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Mission Statement</a:t>
          </a:r>
          <a:endParaRPr lang="en-US" sz="1200" kern="1200" dirty="0">
            <a:solidFill>
              <a:schemeClr val="bg1">
                <a:lumMod val="85000"/>
              </a:schemeClr>
            </a:solidFill>
          </a:endParaRPr>
        </a:p>
      </dsp:txBody>
      <dsp:txXfrm>
        <a:off x="3946028" y="122886"/>
        <a:ext cx="1154608" cy="733176"/>
      </dsp:txXfrm>
    </dsp:sp>
    <dsp:sp modelId="{59B7AA83-EBA9-402C-A38E-E45E31B53FC2}">
      <dsp:nvSpPr>
        <dsp:cNvPr id="0" name=""/>
        <dsp:cNvSpPr/>
      </dsp:nvSpPr>
      <dsp:spPr>
        <a:xfrm>
          <a:off x="3112144" y="1069986"/>
          <a:ext cx="1154608" cy="733176"/>
        </a:xfrm>
        <a:prstGeom prst="roundRect">
          <a:avLst>
            <a:gd name="adj" fmla="val 10000"/>
          </a:avLst>
        </a:prstGeom>
        <a:solidFill>
          <a:schemeClr val="accent6">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D1E289-6F5A-41B4-8739-6C97EAACCB9F}">
      <dsp:nvSpPr>
        <dsp:cNvPr id="0" name=""/>
        <dsp:cNvSpPr/>
      </dsp:nvSpPr>
      <dsp:spPr>
        <a:xfrm>
          <a:off x="3240434" y="1191861"/>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Educational Master Plan</a:t>
          </a:r>
          <a:endParaRPr lang="en-US" sz="1200" kern="1200" dirty="0">
            <a:solidFill>
              <a:schemeClr val="bg1">
                <a:lumMod val="85000"/>
              </a:schemeClr>
            </a:solidFill>
          </a:endParaRPr>
        </a:p>
      </dsp:txBody>
      <dsp:txXfrm>
        <a:off x="3240434" y="1191861"/>
        <a:ext cx="1154608" cy="733176"/>
      </dsp:txXfrm>
    </dsp:sp>
    <dsp:sp modelId="{301B90D4-FF76-439D-9B52-5B677CB9B366}">
      <dsp:nvSpPr>
        <dsp:cNvPr id="0" name=""/>
        <dsp:cNvSpPr/>
      </dsp:nvSpPr>
      <dsp:spPr>
        <a:xfrm>
          <a:off x="2406550" y="2138961"/>
          <a:ext cx="1154608" cy="733176"/>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CA4D04-33F8-43EE-851C-9E38436CBD35}">
      <dsp:nvSpPr>
        <dsp:cNvPr id="0" name=""/>
        <dsp:cNvSpPr/>
      </dsp:nvSpPr>
      <dsp:spPr>
        <a:xfrm>
          <a:off x="2534840" y="2260837"/>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Strategic Plan</a:t>
          </a:r>
          <a:endParaRPr lang="en-US" sz="1200" kern="1200" dirty="0">
            <a:solidFill>
              <a:schemeClr val="bg1">
                <a:lumMod val="85000"/>
              </a:schemeClr>
            </a:solidFill>
          </a:endParaRPr>
        </a:p>
      </dsp:txBody>
      <dsp:txXfrm>
        <a:off x="2534840" y="2260837"/>
        <a:ext cx="1154608" cy="733176"/>
      </dsp:txXfrm>
    </dsp:sp>
    <dsp:sp modelId="{E83F56DB-6A31-40A9-BD5C-F54A11245B6E}">
      <dsp:nvSpPr>
        <dsp:cNvPr id="0" name=""/>
        <dsp:cNvSpPr/>
      </dsp:nvSpPr>
      <dsp:spPr>
        <a:xfrm>
          <a:off x="289768" y="3207936"/>
          <a:ext cx="1154608" cy="733176"/>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8D10A9-D356-4416-A087-02CE09673DA5}">
      <dsp:nvSpPr>
        <dsp:cNvPr id="0" name=""/>
        <dsp:cNvSpPr/>
      </dsp:nvSpPr>
      <dsp:spPr>
        <a:xfrm>
          <a:off x="418058"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Technology Plan</a:t>
          </a:r>
          <a:endParaRPr lang="en-US" sz="1200" kern="1200" dirty="0">
            <a:solidFill>
              <a:schemeClr val="bg1">
                <a:lumMod val="85000"/>
              </a:schemeClr>
            </a:solidFill>
          </a:endParaRPr>
        </a:p>
      </dsp:txBody>
      <dsp:txXfrm>
        <a:off x="418058" y="3329812"/>
        <a:ext cx="1154608" cy="733176"/>
      </dsp:txXfrm>
    </dsp:sp>
    <dsp:sp modelId="{164269CF-64A8-49C9-8F1E-5DCCEE563A9C}">
      <dsp:nvSpPr>
        <dsp:cNvPr id="0" name=""/>
        <dsp:cNvSpPr/>
      </dsp:nvSpPr>
      <dsp:spPr>
        <a:xfrm>
          <a:off x="1700956" y="3207936"/>
          <a:ext cx="1154608" cy="733176"/>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5331DD-9E9E-4889-A649-2AAF80FA4674}">
      <dsp:nvSpPr>
        <dsp:cNvPr id="0" name=""/>
        <dsp:cNvSpPr/>
      </dsp:nvSpPr>
      <dsp:spPr>
        <a:xfrm>
          <a:off x="1829246"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College Committee and Grant Plans</a:t>
          </a:r>
          <a:endParaRPr lang="en-US" sz="1200" kern="1200" dirty="0">
            <a:solidFill>
              <a:schemeClr val="bg1">
                <a:lumMod val="85000"/>
              </a:schemeClr>
            </a:solidFill>
          </a:endParaRPr>
        </a:p>
      </dsp:txBody>
      <dsp:txXfrm>
        <a:off x="1829246" y="3329812"/>
        <a:ext cx="1154608" cy="733176"/>
      </dsp:txXfrm>
    </dsp:sp>
    <dsp:sp modelId="{AF2CCC31-AD52-4D26-9D71-68B129F6113C}">
      <dsp:nvSpPr>
        <dsp:cNvPr id="0" name=""/>
        <dsp:cNvSpPr/>
      </dsp:nvSpPr>
      <dsp:spPr>
        <a:xfrm>
          <a:off x="3112144" y="3207936"/>
          <a:ext cx="1154608" cy="733176"/>
        </a:xfrm>
        <a:prstGeom prst="roundRect">
          <a:avLst>
            <a:gd name="adj" fmla="val 10000"/>
          </a:avLst>
        </a:prstGeom>
        <a:solidFill>
          <a:schemeClr val="accent3"/>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1A07F-1DD4-4F35-B392-6D413296BD63}">
      <dsp:nvSpPr>
        <dsp:cNvPr id="0" name=""/>
        <dsp:cNvSpPr/>
      </dsp:nvSpPr>
      <dsp:spPr>
        <a:xfrm>
          <a:off x="3240434"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Staffing Plan</a:t>
          </a:r>
          <a:endParaRPr lang="en-US" sz="1200" kern="1200" dirty="0">
            <a:solidFill>
              <a:schemeClr val="bg1">
                <a:lumMod val="85000"/>
              </a:schemeClr>
            </a:solidFill>
          </a:endParaRPr>
        </a:p>
      </dsp:txBody>
      <dsp:txXfrm>
        <a:off x="3240434" y="3329812"/>
        <a:ext cx="1154608" cy="733176"/>
      </dsp:txXfrm>
    </dsp:sp>
    <dsp:sp modelId="{F30423D7-AD05-4BDD-ABB9-783B90B098D0}">
      <dsp:nvSpPr>
        <dsp:cNvPr id="0" name=""/>
        <dsp:cNvSpPr/>
      </dsp:nvSpPr>
      <dsp:spPr>
        <a:xfrm>
          <a:off x="4523333" y="3207936"/>
          <a:ext cx="1154608" cy="733176"/>
        </a:xfrm>
        <a:prstGeom prst="roundRect">
          <a:avLst>
            <a:gd name="adj" fmla="val 10000"/>
          </a:avLst>
        </a:prstGeom>
        <a:solidFill>
          <a:schemeClr val="accent3"/>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C2F8E0-886E-4922-9939-1FEEE7B700EE}">
      <dsp:nvSpPr>
        <dsp:cNvPr id="0" name=""/>
        <dsp:cNvSpPr/>
      </dsp:nvSpPr>
      <dsp:spPr>
        <a:xfrm>
          <a:off x="4651623"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Resource Planning</a:t>
          </a:r>
          <a:endParaRPr lang="en-US" sz="1200" kern="1200" dirty="0">
            <a:solidFill>
              <a:schemeClr val="bg1">
                <a:lumMod val="85000"/>
              </a:schemeClr>
            </a:solidFill>
          </a:endParaRPr>
        </a:p>
      </dsp:txBody>
      <dsp:txXfrm>
        <a:off x="4651623" y="3329812"/>
        <a:ext cx="1154608" cy="733176"/>
      </dsp:txXfrm>
    </dsp:sp>
    <dsp:sp modelId="{4AE3205E-9DA5-4AB6-8880-13054446D261}">
      <dsp:nvSpPr>
        <dsp:cNvPr id="0" name=""/>
        <dsp:cNvSpPr/>
      </dsp:nvSpPr>
      <dsp:spPr>
        <a:xfrm>
          <a:off x="3817739" y="2138961"/>
          <a:ext cx="1154608" cy="733176"/>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71184B-A870-4F61-B33B-6DFF6E578DF4}">
      <dsp:nvSpPr>
        <dsp:cNvPr id="0" name=""/>
        <dsp:cNvSpPr/>
      </dsp:nvSpPr>
      <dsp:spPr>
        <a:xfrm>
          <a:off x="3946028" y="2260837"/>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College Goals</a:t>
          </a:r>
          <a:endParaRPr lang="en-US" sz="1200" kern="1200" dirty="0">
            <a:solidFill>
              <a:schemeClr val="bg1">
                <a:lumMod val="85000"/>
              </a:schemeClr>
            </a:solidFill>
          </a:endParaRPr>
        </a:p>
      </dsp:txBody>
      <dsp:txXfrm>
        <a:off x="3946028" y="2260837"/>
        <a:ext cx="1154608" cy="733176"/>
      </dsp:txXfrm>
    </dsp:sp>
    <dsp:sp modelId="{BB1C0136-4689-4E76-8F48-4FBC04ACBCE6}">
      <dsp:nvSpPr>
        <dsp:cNvPr id="0" name=""/>
        <dsp:cNvSpPr/>
      </dsp:nvSpPr>
      <dsp:spPr>
        <a:xfrm>
          <a:off x="4523333" y="1069986"/>
          <a:ext cx="1154608" cy="733176"/>
        </a:xfrm>
        <a:prstGeom prst="roundRect">
          <a:avLst>
            <a:gd name="adj" fmla="val 10000"/>
          </a:avLst>
        </a:prstGeom>
        <a:solidFill>
          <a:schemeClr val="accent6">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652D1A-D06B-4CA1-B9EA-E351A22100DA}">
      <dsp:nvSpPr>
        <dsp:cNvPr id="0" name=""/>
        <dsp:cNvSpPr/>
      </dsp:nvSpPr>
      <dsp:spPr>
        <a:xfrm>
          <a:off x="4651623" y="1191861"/>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lumMod val="85000"/>
                </a:schemeClr>
              </a:solidFill>
            </a:rPr>
            <a:t>Facilities Plan</a:t>
          </a:r>
          <a:endParaRPr lang="en-US" sz="1200" kern="1200" dirty="0">
            <a:solidFill>
              <a:schemeClr val="bg1">
                <a:lumMod val="85000"/>
              </a:schemeClr>
            </a:solidFill>
          </a:endParaRPr>
        </a:p>
      </dsp:txBody>
      <dsp:txXfrm>
        <a:off x="4651623" y="1191861"/>
        <a:ext cx="1154608" cy="73317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3B364F-CE02-455F-9E9D-3E0D28BDE623}">
      <dsp:nvSpPr>
        <dsp:cNvPr id="0" name=""/>
        <dsp:cNvSpPr/>
      </dsp:nvSpPr>
      <dsp:spPr>
        <a:xfrm>
          <a:off x="4395043" y="734187"/>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noFill/>
          <a:prstDash val="solid"/>
        </a:ln>
        <a:effectLst/>
      </dsp:spPr>
      <dsp:style>
        <a:lnRef idx="2">
          <a:scrgbClr r="0" g="0" b="0"/>
        </a:lnRef>
        <a:fillRef idx="0">
          <a:scrgbClr r="0" g="0" b="0"/>
        </a:fillRef>
        <a:effectRef idx="0">
          <a:scrgbClr r="0" g="0" b="0"/>
        </a:effectRef>
        <a:fontRef idx="minor"/>
      </dsp:style>
    </dsp:sp>
    <dsp:sp modelId="{870D3D41-3CF4-4C91-A1B6-21767E1C7FA0}">
      <dsp:nvSpPr>
        <dsp:cNvPr id="0" name=""/>
        <dsp:cNvSpPr/>
      </dsp:nvSpPr>
      <dsp:spPr>
        <a:xfrm>
          <a:off x="3689449" y="1803162"/>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noFill/>
          <a:prstDash val="solid"/>
        </a:ln>
        <a:effectLst/>
      </dsp:spPr>
      <dsp:style>
        <a:lnRef idx="2">
          <a:scrgbClr r="0" g="0" b="0"/>
        </a:lnRef>
        <a:fillRef idx="0">
          <a:scrgbClr r="0" g="0" b="0"/>
        </a:fillRef>
        <a:effectRef idx="0">
          <a:scrgbClr r="0" g="0" b="0"/>
        </a:effectRef>
        <a:fontRef idx="minor"/>
      </dsp:style>
    </dsp:sp>
    <dsp:sp modelId="{04819C78-9340-4122-9F9A-A52F1A9D8E47}">
      <dsp:nvSpPr>
        <dsp:cNvPr id="0" name=""/>
        <dsp:cNvSpPr/>
      </dsp:nvSpPr>
      <dsp:spPr>
        <a:xfrm>
          <a:off x="2983855" y="2872138"/>
          <a:ext cx="2116782" cy="335798"/>
        </a:xfrm>
        <a:custGeom>
          <a:avLst/>
          <a:gdLst/>
          <a:ahLst/>
          <a:cxnLst/>
          <a:rect l="0" t="0" r="0" b="0"/>
          <a:pathLst>
            <a:path>
              <a:moveTo>
                <a:pt x="0" y="0"/>
              </a:moveTo>
              <a:lnTo>
                <a:pt x="0" y="228837"/>
              </a:lnTo>
              <a:lnTo>
                <a:pt x="2116782" y="228837"/>
              </a:lnTo>
              <a:lnTo>
                <a:pt x="2116782"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9B19EA-41E4-4409-B7E2-0F5318114A2B}">
      <dsp:nvSpPr>
        <dsp:cNvPr id="0" name=""/>
        <dsp:cNvSpPr/>
      </dsp:nvSpPr>
      <dsp:spPr>
        <a:xfrm>
          <a:off x="2983855" y="2872138"/>
          <a:ext cx="705594" cy="335798"/>
        </a:xfrm>
        <a:custGeom>
          <a:avLst/>
          <a:gdLst/>
          <a:ahLst/>
          <a:cxnLst/>
          <a:rect l="0" t="0" r="0" b="0"/>
          <a:pathLst>
            <a:path>
              <a:moveTo>
                <a:pt x="0" y="0"/>
              </a:moveTo>
              <a:lnTo>
                <a:pt x="0" y="228837"/>
              </a:lnTo>
              <a:lnTo>
                <a:pt x="705594" y="228837"/>
              </a:lnTo>
              <a:lnTo>
                <a:pt x="705594"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E93FE2-40AD-456E-82BB-201062D2A451}">
      <dsp:nvSpPr>
        <dsp:cNvPr id="0" name=""/>
        <dsp:cNvSpPr/>
      </dsp:nvSpPr>
      <dsp:spPr>
        <a:xfrm>
          <a:off x="2278260" y="2872138"/>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879C89-88FD-42FB-9CA0-E02ABD7CB143}">
      <dsp:nvSpPr>
        <dsp:cNvPr id="0" name=""/>
        <dsp:cNvSpPr/>
      </dsp:nvSpPr>
      <dsp:spPr>
        <a:xfrm>
          <a:off x="830009" y="2872138"/>
          <a:ext cx="2153845" cy="282584"/>
        </a:xfrm>
        <a:custGeom>
          <a:avLst/>
          <a:gdLst/>
          <a:ahLst/>
          <a:cxnLst/>
          <a:rect l="0" t="0" r="0" b="0"/>
          <a:pathLst>
            <a:path>
              <a:moveTo>
                <a:pt x="2153845" y="0"/>
              </a:moveTo>
              <a:lnTo>
                <a:pt x="2153845" y="175623"/>
              </a:lnTo>
              <a:lnTo>
                <a:pt x="0" y="175623"/>
              </a:lnTo>
              <a:lnTo>
                <a:pt x="0" y="282584"/>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54D27B-DDBA-4683-948B-245C00B29C0A}">
      <dsp:nvSpPr>
        <dsp:cNvPr id="0" name=""/>
        <dsp:cNvSpPr/>
      </dsp:nvSpPr>
      <dsp:spPr>
        <a:xfrm>
          <a:off x="2983855" y="1803162"/>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939694-7B43-4A69-8F8A-4344725686C2}">
      <dsp:nvSpPr>
        <dsp:cNvPr id="0" name=""/>
        <dsp:cNvSpPr/>
      </dsp:nvSpPr>
      <dsp:spPr>
        <a:xfrm>
          <a:off x="3689449" y="734187"/>
          <a:ext cx="705594" cy="335798"/>
        </a:xfrm>
        <a:custGeom>
          <a:avLst/>
          <a:gdLst/>
          <a:ahLst/>
          <a:cxnLst/>
          <a:rect l="0" t="0" r="0" b="0"/>
          <a:pathLst>
            <a:path>
              <a:moveTo>
                <a:pt x="705594" y="0"/>
              </a:moveTo>
              <a:lnTo>
                <a:pt x="705594" y="228837"/>
              </a:lnTo>
              <a:lnTo>
                <a:pt x="0" y="228837"/>
              </a:lnTo>
              <a:lnTo>
                <a:pt x="0" y="335798"/>
              </a:lnTo>
            </a:path>
          </a:pathLst>
        </a:custGeom>
        <a:noFill/>
        <a:ln w="48000" cap="flat" cmpd="thickThin"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001F23-D414-4392-912D-6B57285AC1DB}">
      <dsp:nvSpPr>
        <dsp:cNvPr id="0" name=""/>
        <dsp:cNvSpPr/>
      </dsp:nvSpPr>
      <dsp:spPr>
        <a:xfrm>
          <a:off x="3817739" y="1011"/>
          <a:ext cx="1154608" cy="733176"/>
        </a:xfrm>
        <a:prstGeom prst="roundRect">
          <a:avLst>
            <a:gd name="adj" fmla="val 10000"/>
          </a:avLst>
        </a:prstGeom>
        <a:solidFill>
          <a:schemeClr val="tx2">
            <a:lumMod val="40000"/>
            <a:lumOff val="60000"/>
          </a:schemeClr>
        </a:solidFill>
        <a:ln w="48000" cap="flat" cmpd="thickThin"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sp>
    <dsp:sp modelId="{86E3149B-B8FC-495A-9585-E0058A64296B}">
      <dsp:nvSpPr>
        <dsp:cNvPr id="0" name=""/>
        <dsp:cNvSpPr/>
      </dsp:nvSpPr>
      <dsp:spPr>
        <a:xfrm>
          <a:off x="3946028" y="122886"/>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All</a:t>
          </a:r>
          <a:r>
            <a:rPr lang="en-US" sz="1000" kern="1200" dirty="0" smtClean="0">
              <a:solidFill>
                <a:schemeClr val="bg1"/>
              </a:solidFill>
            </a:rPr>
            <a:t> Constituent Groups (C.G.’s), Semi-annually</a:t>
          </a:r>
          <a:endParaRPr lang="en-US" sz="1000" kern="1200" dirty="0">
            <a:solidFill>
              <a:schemeClr val="bg1"/>
            </a:solidFill>
          </a:endParaRPr>
        </a:p>
      </dsp:txBody>
      <dsp:txXfrm>
        <a:off x="3946028" y="122886"/>
        <a:ext cx="1154608" cy="733176"/>
      </dsp:txXfrm>
    </dsp:sp>
    <dsp:sp modelId="{59B7AA83-EBA9-402C-A38E-E45E31B53FC2}">
      <dsp:nvSpPr>
        <dsp:cNvPr id="0" name=""/>
        <dsp:cNvSpPr/>
      </dsp:nvSpPr>
      <dsp:spPr>
        <a:xfrm>
          <a:off x="3112144" y="1069986"/>
          <a:ext cx="1154608" cy="733176"/>
        </a:xfrm>
        <a:prstGeom prst="roundRect">
          <a:avLst>
            <a:gd name="adj" fmla="val 10000"/>
          </a:avLst>
        </a:prstGeom>
        <a:solidFill>
          <a:schemeClr val="accent6">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D1E289-6F5A-41B4-8739-6C97EAACCB9F}">
      <dsp:nvSpPr>
        <dsp:cNvPr id="0" name=""/>
        <dsp:cNvSpPr/>
      </dsp:nvSpPr>
      <dsp:spPr>
        <a:xfrm>
          <a:off x="3240434" y="1191861"/>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College Council, all C.G., 12-15 years</a:t>
          </a:r>
          <a:endParaRPr lang="en-US" sz="1000" kern="1200" baseline="0" dirty="0">
            <a:solidFill>
              <a:schemeClr val="bg1"/>
            </a:solidFill>
          </a:endParaRPr>
        </a:p>
      </dsp:txBody>
      <dsp:txXfrm>
        <a:off x="3240434" y="1191861"/>
        <a:ext cx="1154608" cy="733176"/>
      </dsp:txXfrm>
    </dsp:sp>
    <dsp:sp modelId="{301B90D4-FF76-439D-9B52-5B677CB9B366}">
      <dsp:nvSpPr>
        <dsp:cNvPr id="0" name=""/>
        <dsp:cNvSpPr/>
      </dsp:nvSpPr>
      <dsp:spPr>
        <a:xfrm>
          <a:off x="2406550" y="2138961"/>
          <a:ext cx="1154608" cy="733176"/>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CA4D04-33F8-43EE-851C-9E38436CBD35}">
      <dsp:nvSpPr>
        <dsp:cNvPr id="0" name=""/>
        <dsp:cNvSpPr/>
      </dsp:nvSpPr>
      <dsp:spPr>
        <a:xfrm>
          <a:off x="2534840" y="2260837"/>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Strategic Planning committee, College Council, 2-3 years</a:t>
          </a:r>
          <a:endParaRPr lang="en-US" sz="1000" kern="1200" baseline="0" dirty="0">
            <a:solidFill>
              <a:schemeClr val="bg1"/>
            </a:solidFill>
          </a:endParaRPr>
        </a:p>
      </dsp:txBody>
      <dsp:txXfrm>
        <a:off x="2534840" y="2260837"/>
        <a:ext cx="1154608" cy="733176"/>
      </dsp:txXfrm>
    </dsp:sp>
    <dsp:sp modelId="{E83F56DB-6A31-40A9-BD5C-F54A11245B6E}">
      <dsp:nvSpPr>
        <dsp:cNvPr id="0" name=""/>
        <dsp:cNvSpPr/>
      </dsp:nvSpPr>
      <dsp:spPr>
        <a:xfrm>
          <a:off x="252705" y="3154722"/>
          <a:ext cx="1154608" cy="733176"/>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8D10A9-D356-4416-A087-02CE09673DA5}">
      <dsp:nvSpPr>
        <dsp:cNvPr id="0" name=""/>
        <dsp:cNvSpPr/>
      </dsp:nvSpPr>
      <dsp:spPr>
        <a:xfrm>
          <a:off x="380995" y="3276598"/>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TAC, college council, living document</a:t>
          </a:r>
          <a:endParaRPr lang="en-US" sz="1000" kern="1200" baseline="0" dirty="0">
            <a:solidFill>
              <a:schemeClr val="bg1"/>
            </a:solidFill>
          </a:endParaRPr>
        </a:p>
      </dsp:txBody>
      <dsp:txXfrm>
        <a:off x="380995" y="3276598"/>
        <a:ext cx="1154608" cy="733176"/>
      </dsp:txXfrm>
    </dsp:sp>
    <dsp:sp modelId="{164269CF-64A8-49C9-8F1E-5DCCEE563A9C}">
      <dsp:nvSpPr>
        <dsp:cNvPr id="0" name=""/>
        <dsp:cNvSpPr/>
      </dsp:nvSpPr>
      <dsp:spPr>
        <a:xfrm>
          <a:off x="1700956" y="3207936"/>
          <a:ext cx="1154608" cy="733176"/>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5331DD-9E9E-4889-A649-2AAF80FA4674}">
      <dsp:nvSpPr>
        <dsp:cNvPr id="0" name=""/>
        <dsp:cNvSpPr/>
      </dsp:nvSpPr>
      <dsp:spPr>
        <a:xfrm>
          <a:off x="1829246"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Committees, College Council, Yearly</a:t>
          </a:r>
          <a:endParaRPr lang="en-US" sz="1000" kern="1200" baseline="0" dirty="0">
            <a:solidFill>
              <a:schemeClr val="bg1"/>
            </a:solidFill>
          </a:endParaRPr>
        </a:p>
      </dsp:txBody>
      <dsp:txXfrm>
        <a:off x="1829246" y="3329812"/>
        <a:ext cx="1154608" cy="733176"/>
      </dsp:txXfrm>
    </dsp:sp>
    <dsp:sp modelId="{AF2CCC31-AD52-4D26-9D71-68B129F6113C}">
      <dsp:nvSpPr>
        <dsp:cNvPr id="0" name=""/>
        <dsp:cNvSpPr/>
      </dsp:nvSpPr>
      <dsp:spPr>
        <a:xfrm>
          <a:off x="3112144" y="3207936"/>
          <a:ext cx="1154608" cy="733176"/>
        </a:xfrm>
        <a:prstGeom prst="roundRect">
          <a:avLst>
            <a:gd name="adj" fmla="val 10000"/>
          </a:avLst>
        </a:prstGeom>
        <a:solidFill>
          <a:schemeClr val="accent3"/>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1A07F-1DD4-4F35-B392-6D413296BD63}">
      <dsp:nvSpPr>
        <dsp:cNvPr id="0" name=""/>
        <dsp:cNvSpPr/>
      </dsp:nvSpPr>
      <dsp:spPr>
        <a:xfrm>
          <a:off x="3240434"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What constituent groups? How often?</a:t>
          </a:r>
          <a:endParaRPr lang="en-US" sz="1000" kern="1200" baseline="0" dirty="0">
            <a:solidFill>
              <a:schemeClr val="bg1"/>
            </a:solidFill>
          </a:endParaRPr>
        </a:p>
      </dsp:txBody>
      <dsp:txXfrm>
        <a:off x="3240434" y="3329812"/>
        <a:ext cx="1154608" cy="733176"/>
      </dsp:txXfrm>
    </dsp:sp>
    <dsp:sp modelId="{F30423D7-AD05-4BDD-ABB9-783B90B098D0}">
      <dsp:nvSpPr>
        <dsp:cNvPr id="0" name=""/>
        <dsp:cNvSpPr/>
      </dsp:nvSpPr>
      <dsp:spPr>
        <a:xfrm>
          <a:off x="4523333" y="3207936"/>
          <a:ext cx="1154608" cy="733176"/>
        </a:xfrm>
        <a:prstGeom prst="roundRect">
          <a:avLst>
            <a:gd name="adj" fmla="val 10000"/>
          </a:avLst>
        </a:prstGeom>
        <a:solidFill>
          <a:schemeClr val="accent3"/>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C2F8E0-886E-4922-9939-1FEEE7B700EE}">
      <dsp:nvSpPr>
        <dsp:cNvPr id="0" name=""/>
        <dsp:cNvSpPr/>
      </dsp:nvSpPr>
      <dsp:spPr>
        <a:xfrm>
          <a:off x="4651623" y="3329812"/>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3"/>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Budget Committee, C.G., yearly.</a:t>
          </a:r>
          <a:endParaRPr lang="en-US" sz="1000" kern="1200" baseline="0" dirty="0">
            <a:solidFill>
              <a:schemeClr val="bg1"/>
            </a:solidFill>
          </a:endParaRPr>
        </a:p>
      </dsp:txBody>
      <dsp:txXfrm>
        <a:off x="4651623" y="3329812"/>
        <a:ext cx="1154608" cy="733176"/>
      </dsp:txXfrm>
    </dsp:sp>
    <dsp:sp modelId="{4AE3205E-9DA5-4AB6-8880-13054446D261}">
      <dsp:nvSpPr>
        <dsp:cNvPr id="0" name=""/>
        <dsp:cNvSpPr/>
      </dsp:nvSpPr>
      <dsp:spPr>
        <a:xfrm>
          <a:off x="3817739" y="2138961"/>
          <a:ext cx="1154608" cy="733176"/>
        </a:xfrm>
        <a:prstGeom prst="roundRect">
          <a:avLst>
            <a:gd name="adj" fmla="val 10000"/>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71184B-A870-4F61-B33B-6DFF6E578DF4}">
      <dsp:nvSpPr>
        <dsp:cNvPr id="0" name=""/>
        <dsp:cNvSpPr/>
      </dsp:nvSpPr>
      <dsp:spPr>
        <a:xfrm>
          <a:off x="3946028" y="2260837"/>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Executive Cabinet, college council, yearly</a:t>
          </a:r>
          <a:endParaRPr lang="en-US" sz="1000" kern="1200" baseline="0" dirty="0">
            <a:solidFill>
              <a:schemeClr val="bg1"/>
            </a:solidFill>
          </a:endParaRPr>
        </a:p>
      </dsp:txBody>
      <dsp:txXfrm>
        <a:off x="3946028" y="2260837"/>
        <a:ext cx="1154608" cy="733176"/>
      </dsp:txXfrm>
    </dsp:sp>
    <dsp:sp modelId="{BB1C0136-4689-4E76-8F48-4FBC04ACBCE6}">
      <dsp:nvSpPr>
        <dsp:cNvPr id="0" name=""/>
        <dsp:cNvSpPr/>
      </dsp:nvSpPr>
      <dsp:spPr>
        <a:xfrm>
          <a:off x="4523333" y="1069986"/>
          <a:ext cx="1154608" cy="733176"/>
        </a:xfrm>
        <a:prstGeom prst="roundRect">
          <a:avLst>
            <a:gd name="adj" fmla="val 10000"/>
          </a:avLst>
        </a:prstGeom>
        <a:solidFill>
          <a:schemeClr val="accent6">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652D1A-D06B-4CA1-B9EA-E351A22100DA}">
      <dsp:nvSpPr>
        <dsp:cNvPr id="0" name=""/>
        <dsp:cNvSpPr/>
      </dsp:nvSpPr>
      <dsp:spPr>
        <a:xfrm>
          <a:off x="4651623" y="1191861"/>
          <a:ext cx="1154608" cy="733176"/>
        </a:xfrm>
        <a:prstGeom prst="roundRect">
          <a:avLst>
            <a:gd name="adj" fmla="val 10000"/>
          </a:avLst>
        </a:prstGeom>
        <a:solidFill>
          <a:schemeClr val="lt1">
            <a:alpha val="90000"/>
            <a:hueOff val="0"/>
            <a:satOff val="0"/>
            <a:lumOff val="0"/>
            <a:alphaOff val="0"/>
          </a:schemeClr>
        </a:solidFill>
        <a:ln w="48000" cap="flat" cmpd="thickThin"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baseline="0" dirty="0" smtClean="0">
              <a:solidFill>
                <a:schemeClr val="bg1"/>
              </a:solidFill>
            </a:rPr>
            <a:t>Facilities Committee, All C.G., 12-15 year</a:t>
          </a:r>
          <a:r>
            <a:rPr lang="en-US" sz="1000" kern="1200" dirty="0" smtClean="0">
              <a:solidFill>
                <a:schemeClr val="bg1"/>
              </a:solidFill>
            </a:rPr>
            <a:t>s</a:t>
          </a:r>
          <a:endParaRPr lang="en-US" sz="1000" kern="1200" dirty="0">
            <a:solidFill>
              <a:schemeClr val="bg1"/>
            </a:solidFill>
          </a:endParaRPr>
        </a:p>
      </dsp:txBody>
      <dsp:txXfrm>
        <a:off x="4651623" y="1191861"/>
        <a:ext cx="1154608" cy="733176"/>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9EB5FF-1DD8-476B-8FAB-880AEC595867}" type="datetimeFigureOut">
              <a:rPr lang="en-US" smtClean="0"/>
              <a:pPr/>
              <a:t>1/10/2011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FB739A-5727-4B53-90C2-933B80C59652}"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Difference in</a:t>
            </a:r>
            <a:r>
              <a:rPr lang="en-US" baseline="0" dirty="0" smtClean="0"/>
              <a:t> roles – Committee reps and admin. structure. </a:t>
            </a:r>
          </a:p>
          <a:p>
            <a:r>
              <a:rPr lang="en-US" baseline="0" dirty="0" smtClean="0"/>
              <a:t>Integration of products and how we use them</a:t>
            </a:r>
            <a:endParaRPr lang="en-US" dirty="0"/>
          </a:p>
        </p:txBody>
      </p:sp>
      <p:sp>
        <p:nvSpPr>
          <p:cNvPr id="4" name="Slide Number Placeholder 3"/>
          <p:cNvSpPr>
            <a:spLocks noGrp="1"/>
          </p:cNvSpPr>
          <p:nvPr>
            <p:ph type="sldNum" sz="quarter" idx="10"/>
          </p:nvPr>
        </p:nvSpPr>
        <p:spPr/>
        <p:txBody>
          <a:bodyPr/>
          <a:lstStyle/>
          <a:p>
            <a:fld id="{F3EC49BA-1536-4179-A2BC-A1E909B3758B}" type="slidenum">
              <a:rPr lang="en-US" smtClean="0"/>
              <a:pPr/>
              <a:t>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Various plans and their relationship</a:t>
            </a:r>
          </a:p>
          <a:p>
            <a:r>
              <a:rPr lang="en-US" dirty="0" smtClean="0"/>
              <a:t>Plans</a:t>
            </a:r>
            <a:r>
              <a:rPr lang="en-US" baseline="0" dirty="0" smtClean="0"/>
              <a:t> in Red don’t exist yet, but need to</a:t>
            </a:r>
          </a:p>
          <a:p>
            <a:r>
              <a:rPr lang="en-US" baseline="0" dirty="0" smtClean="0"/>
              <a:t>RAPs, would be part of resource planning</a:t>
            </a:r>
          </a:p>
          <a:p>
            <a:r>
              <a:rPr lang="en-US" baseline="0" dirty="0" smtClean="0"/>
              <a:t>Faculty and FWS prioritizations would be part of staffing plan</a:t>
            </a:r>
            <a:endParaRPr lang="en-US" dirty="0"/>
          </a:p>
        </p:txBody>
      </p:sp>
      <p:sp>
        <p:nvSpPr>
          <p:cNvPr id="4" name="Slide Number Placeholder 3"/>
          <p:cNvSpPr>
            <a:spLocks noGrp="1"/>
          </p:cNvSpPr>
          <p:nvPr>
            <p:ph type="sldNum" sz="quarter" idx="10"/>
          </p:nvPr>
        </p:nvSpPr>
        <p:spPr/>
        <p:txBody>
          <a:bodyPr/>
          <a:lstStyle/>
          <a:p>
            <a:fld id="{F3EC49BA-1536-4179-A2BC-A1E909B3758B}" type="slidenum">
              <a:rPr lang="en-US" smtClean="0"/>
              <a:pPr/>
              <a:t>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Various plans and their relationship</a:t>
            </a:r>
          </a:p>
          <a:p>
            <a:r>
              <a:rPr lang="en-US" dirty="0" smtClean="0"/>
              <a:t>Plans</a:t>
            </a:r>
            <a:r>
              <a:rPr lang="en-US" baseline="0" dirty="0" smtClean="0"/>
              <a:t> in Red don’t exist yet, but need to</a:t>
            </a:r>
          </a:p>
          <a:p>
            <a:r>
              <a:rPr lang="en-US" baseline="0" dirty="0" smtClean="0"/>
              <a:t>RAPs, would be part of resource planning</a:t>
            </a:r>
          </a:p>
          <a:p>
            <a:r>
              <a:rPr lang="en-US" baseline="0" dirty="0" smtClean="0"/>
              <a:t>Faculty and FWS prioritizations would be part of staffing plan</a:t>
            </a:r>
            <a:endParaRPr lang="en-US" dirty="0"/>
          </a:p>
        </p:txBody>
      </p:sp>
      <p:sp>
        <p:nvSpPr>
          <p:cNvPr id="4" name="Slide Number Placeholder 3"/>
          <p:cNvSpPr>
            <a:spLocks noGrp="1"/>
          </p:cNvSpPr>
          <p:nvPr>
            <p:ph type="sldNum" sz="quarter" idx="10"/>
          </p:nvPr>
        </p:nvSpPr>
        <p:spPr/>
        <p:txBody>
          <a:bodyPr/>
          <a:lstStyle/>
          <a:p>
            <a:fld id="{F3EC49BA-1536-4179-A2BC-A1E909B3758B}"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F99D6D2A-5EC5-442F-B94A-FEB8BEACD391}" type="datetimeFigureOut">
              <a:rPr lang="en-US" smtClean="0"/>
              <a:pPr/>
              <a:t>1/10/2011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AE0B38-C81C-4B6F-8D7A-F12A9D8CB0C0}" type="slidenum">
              <a:rPr lang="en-US" smtClean="0"/>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9D6D2A-5EC5-442F-B94A-FEB8BEACD391}" type="datetimeFigureOut">
              <a:rPr lang="en-US" smtClean="0"/>
              <a:pPr/>
              <a:t>1/10/2011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9D6D2A-5EC5-442F-B94A-FEB8BEACD391}" type="datetimeFigureOut">
              <a:rPr lang="en-US" smtClean="0"/>
              <a:pPr/>
              <a:t>1/10/2011</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9D6D2A-5EC5-442F-B94A-FEB8BEACD391}" type="datetimeFigureOut">
              <a:rPr lang="en-US" smtClean="0"/>
              <a:pPr/>
              <a:t>1/10/2011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9D6D2A-5EC5-442F-B94A-FEB8BEACD391}" type="datetimeFigureOut">
              <a:rPr lang="en-US" smtClean="0"/>
              <a:pPr/>
              <a:t>1/10/2011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9D6D2A-5EC5-442F-B94A-FEB8BEACD391}" type="datetimeFigureOut">
              <a:rPr lang="en-US" smtClean="0"/>
              <a:pPr/>
              <a:t>1/10/2011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99D6D2A-5EC5-442F-B94A-FEB8BEACD391}" type="datetimeFigureOut">
              <a:rPr lang="en-US" smtClean="0"/>
              <a:pPr/>
              <a:t>1/10/2011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9D6D2A-5EC5-442F-B94A-FEB8BEACD391}" type="datetimeFigureOut">
              <a:rPr lang="en-US" smtClean="0"/>
              <a:pPr/>
              <a:t>1/10/2011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9D6D2A-5EC5-442F-B94A-FEB8BEACD391}" type="datetimeFigureOut">
              <a:rPr lang="en-US" smtClean="0"/>
              <a:pPr/>
              <a:t>1/10/2011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BAE0B38-C81C-4B6F-8D7A-F12A9D8CB0C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9D6D2A-5EC5-442F-B94A-FEB8BEACD391}" type="datetimeFigureOut">
              <a:rPr lang="en-US" smtClean="0"/>
              <a:pPr/>
              <a:t>1/10/2011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BAE0B38-C81C-4B6F-8D7A-F12A9D8CB0C0}" type="slidenum">
              <a:rPr lang="en-US" smtClean="0"/>
              <a:pPr/>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F99D6D2A-5EC5-442F-B94A-FEB8BEACD391}" type="datetimeFigureOut">
              <a:rPr lang="en-US" smtClean="0"/>
              <a:pPr/>
              <a:t>1/10/2011</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fld id="{3BAE0B38-C81C-4B6F-8D7A-F12A9D8CB0C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99D6D2A-5EC5-442F-B94A-FEB8BEACD391}" type="datetimeFigureOut">
              <a:rPr lang="en-US" smtClean="0"/>
              <a:pPr/>
              <a:t>1/10/2011</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BAE0B38-C81C-4B6F-8D7A-F12A9D8CB0C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Data" Target="../diagrams/data3.xml"/><Relationship Id="rId7" Type="http://schemas.openxmlformats.org/officeDocument/2006/relationships/diagramData" Target="../diagrams/data4.xml"/><Relationship Id="rId12"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3.xml"/><Relationship Id="rId11" Type="http://schemas.microsoft.com/office/2007/relationships/diagramDrawing" Target="../diagrams/drawing3.xml"/><Relationship Id="rId5" Type="http://schemas.openxmlformats.org/officeDocument/2006/relationships/diagramQuickStyle" Target="../diagrams/quickStyle3.xml"/><Relationship Id="rId10" Type="http://schemas.openxmlformats.org/officeDocument/2006/relationships/diagramColors" Target="../diagrams/colors4.xml"/><Relationship Id="rId4" Type="http://schemas.openxmlformats.org/officeDocument/2006/relationships/diagramLayout" Target="../diagrams/layout3.xml"/><Relationship Id="rId9"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Welcome/Facilitators</a:t>
            </a:r>
            <a:endParaRPr lang="en-US" dirty="0"/>
          </a:p>
        </p:txBody>
      </p:sp>
      <p:sp>
        <p:nvSpPr>
          <p:cNvPr id="3" name="Content Placeholder 2"/>
          <p:cNvSpPr>
            <a:spLocks noGrp="1"/>
          </p:cNvSpPr>
          <p:nvPr>
            <p:ph idx="1"/>
          </p:nvPr>
        </p:nvSpPr>
        <p:spPr/>
        <p:txBody>
          <a:bodyPr/>
          <a:lstStyle/>
          <a:p>
            <a:pPr lvl="1"/>
            <a:endParaRPr lang="en-US" sz="2000" dirty="0" smtClean="0"/>
          </a:p>
          <a:p>
            <a:pPr lvl="1"/>
            <a:r>
              <a:rPr lang="en-US" sz="2000" dirty="0" smtClean="0"/>
              <a:t>Dr. Barbara Hioco</a:t>
            </a:r>
          </a:p>
          <a:p>
            <a:pPr lvl="1"/>
            <a:r>
              <a:rPr lang="en-US" sz="2000" dirty="0" smtClean="0"/>
              <a:t>Michael White</a:t>
            </a:r>
          </a:p>
          <a:p>
            <a:pPr lvl="1"/>
            <a:r>
              <a:rPr lang="en-US" sz="2000" dirty="0" smtClean="0"/>
              <a:t>Lisa McAndrews</a:t>
            </a:r>
          </a:p>
          <a:p>
            <a:pPr lvl="1"/>
            <a:r>
              <a:rPr lang="en-US" sz="2000" dirty="0" smtClean="0"/>
              <a:t>Melanie Highfill</a:t>
            </a:r>
          </a:p>
          <a:p>
            <a:pPr lvl="1"/>
            <a:r>
              <a:rPr lang="en-US" sz="2000" dirty="0" smtClean="0"/>
              <a:t>Emilie Gerety</a:t>
            </a:r>
          </a:p>
          <a:p>
            <a:pPr lvl="1"/>
            <a:r>
              <a:rPr lang="en-US" sz="2000" dirty="0" smtClean="0"/>
              <a:t>Renee Dauer</a:t>
            </a:r>
          </a:p>
          <a:p>
            <a:pPr lvl="1"/>
            <a:r>
              <a:rPr lang="en-US" sz="2000" dirty="0" smtClean="0"/>
              <a:t>Nate Saari</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Why do We C.A.R.E?</a:t>
            </a:r>
            <a:endParaRPr lang="en-US" sz="4400" b="1" dirty="0"/>
          </a:p>
        </p:txBody>
      </p:sp>
      <p:sp>
        <p:nvSpPr>
          <p:cNvPr id="3" name="Content Placeholder 2"/>
          <p:cNvSpPr>
            <a:spLocks noGrp="1"/>
          </p:cNvSpPr>
          <p:nvPr>
            <p:ph idx="1"/>
          </p:nvPr>
        </p:nvSpPr>
        <p:spPr>
          <a:xfrm>
            <a:off x="301752" y="1527048"/>
            <a:ext cx="8503920" cy="4797552"/>
          </a:xfrm>
        </p:spPr>
        <p:txBody>
          <a:bodyPr numCol="2">
            <a:normAutofit fontScale="55000" lnSpcReduction="20000"/>
          </a:bodyPr>
          <a:lstStyle/>
          <a:p>
            <a:pPr lvl="0">
              <a:buNone/>
            </a:pPr>
            <a:r>
              <a:rPr lang="en-US" b="1" dirty="0" smtClean="0"/>
              <a:t>Why don’t people take the opportunity to participate?</a:t>
            </a:r>
          </a:p>
          <a:p>
            <a:pPr lvl="0">
              <a:buNone/>
            </a:pPr>
            <a:endParaRPr lang="en-US" dirty="0" smtClean="0"/>
          </a:p>
          <a:p>
            <a:pPr lvl="0"/>
            <a:r>
              <a:rPr lang="en-US" dirty="0" smtClean="0"/>
              <a:t>Apathetic</a:t>
            </a:r>
          </a:p>
          <a:p>
            <a:pPr lvl="0"/>
            <a:r>
              <a:rPr lang="en-US" dirty="0" smtClean="0"/>
              <a:t>Busy</a:t>
            </a:r>
          </a:p>
          <a:p>
            <a:pPr lvl="0"/>
            <a:r>
              <a:rPr lang="en-US" dirty="0" smtClean="0"/>
              <a:t>Not committed</a:t>
            </a:r>
          </a:p>
          <a:p>
            <a:pPr lvl="0"/>
            <a:r>
              <a:rPr lang="en-US" dirty="0" smtClean="0"/>
              <a:t>Disconnect/disgruntled</a:t>
            </a:r>
          </a:p>
          <a:p>
            <a:pPr lvl="0"/>
            <a:r>
              <a:rPr lang="en-US" dirty="0" smtClean="0"/>
              <a:t>Don’t see the need</a:t>
            </a:r>
          </a:p>
          <a:p>
            <a:pPr lvl="0"/>
            <a:r>
              <a:rPr lang="en-US" dirty="0" smtClean="0"/>
              <a:t>Core personality (lazy)</a:t>
            </a:r>
          </a:p>
          <a:p>
            <a:pPr lvl="0"/>
            <a:r>
              <a:rPr lang="en-US" dirty="0" smtClean="0"/>
              <a:t>Don’t believe</a:t>
            </a:r>
          </a:p>
          <a:p>
            <a:pPr lvl="0"/>
            <a:r>
              <a:rPr lang="en-US" dirty="0" smtClean="0"/>
              <a:t>Doesn’t make a difference</a:t>
            </a:r>
          </a:p>
          <a:p>
            <a:pPr lvl="0"/>
            <a:r>
              <a:rPr lang="en-US" dirty="0" smtClean="0"/>
              <a:t>Time</a:t>
            </a:r>
          </a:p>
          <a:p>
            <a:pPr lvl="0"/>
            <a:r>
              <a:rPr lang="en-US" dirty="0" smtClean="0"/>
              <a:t>Compliant</a:t>
            </a:r>
          </a:p>
          <a:p>
            <a:pPr lvl="0"/>
            <a:r>
              <a:rPr lang="en-US" dirty="0" smtClean="0"/>
              <a:t>Not part of the job</a:t>
            </a:r>
          </a:p>
          <a:p>
            <a:pPr lvl="0"/>
            <a:r>
              <a:rPr lang="en-US" dirty="0" smtClean="0"/>
              <a:t>Burn out</a:t>
            </a:r>
          </a:p>
          <a:p>
            <a:pPr lvl="0"/>
            <a:r>
              <a:rPr lang="en-US" dirty="0" smtClean="0"/>
              <a:t>More valuable to department than college as a whole</a:t>
            </a:r>
          </a:p>
          <a:p>
            <a:pPr lvl="0"/>
            <a:r>
              <a:rPr lang="en-US" dirty="0" smtClean="0"/>
              <a:t>Individual vs team players</a:t>
            </a:r>
          </a:p>
          <a:p>
            <a:pPr lvl="0"/>
            <a:r>
              <a:rPr lang="en-US" dirty="0" smtClean="0"/>
              <a:t>Peer pressure creates guilt for having to backfill jobs when gone.</a:t>
            </a:r>
          </a:p>
          <a:p>
            <a:pPr lvl="0"/>
            <a:r>
              <a:rPr lang="en-US" dirty="0" smtClean="0"/>
              <a:t>Animosity builds when gone</a:t>
            </a:r>
          </a:p>
          <a:p>
            <a:pPr lvl="0"/>
            <a:r>
              <a:rPr lang="en-US" dirty="0" smtClean="0"/>
              <a:t>Fear of retribution</a:t>
            </a:r>
          </a:p>
          <a:p>
            <a:pPr lvl="0"/>
            <a:r>
              <a:rPr lang="en-US" dirty="0" smtClean="0"/>
              <a:t>Have family obligations</a:t>
            </a:r>
          </a:p>
          <a:p>
            <a:pPr lvl="0"/>
            <a:r>
              <a:rPr lang="en-US" dirty="0" smtClean="0"/>
              <a:t>Teaching overload</a:t>
            </a:r>
          </a:p>
          <a:p>
            <a:pPr lvl="0">
              <a:buNone/>
            </a:pPr>
            <a:r>
              <a:rPr lang="en-US" dirty="0" smtClean="0"/>
              <a:t> </a:t>
            </a:r>
          </a:p>
          <a:p>
            <a:pPr lvl="0">
              <a:buNone/>
            </a:pPr>
            <a:r>
              <a:rPr lang="en-US" b="1" dirty="0" smtClean="0"/>
              <a:t>Why do people take the opportunity to participate?</a:t>
            </a:r>
          </a:p>
          <a:p>
            <a:pPr>
              <a:buNone/>
            </a:pPr>
            <a:endParaRPr lang="en-US" dirty="0" smtClean="0"/>
          </a:p>
          <a:p>
            <a:pPr lvl="0"/>
            <a:r>
              <a:rPr lang="en-US" dirty="0" smtClean="0"/>
              <a:t>Chance to make a difference</a:t>
            </a:r>
          </a:p>
          <a:p>
            <a:pPr lvl="0"/>
            <a:r>
              <a:rPr lang="en-US" dirty="0" smtClean="0"/>
              <a:t>Interest</a:t>
            </a:r>
          </a:p>
          <a:p>
            <a:pPr lvl="0"/>
            <a:r>
              <a:rPr lang="en-US" dirty="0" smtClean="0"/>
              <a:t>Type-A</a:t>
            </a:r>
          </a:p>
          <a:p>
            <a:pPr lvl="0"/>
            <a:r>
              <a:rPr lang="en-US" dirty="0" smtClean="0"/>
              <a:t>Committed</a:t>
            </a:r>
          </a:p>
          <a:p>
            <a:pPr lvl="0"/>
            <a:r>
              <a:rPr lang="en-US" dirty="0" smtClean="0"/>
              <a:t>Special Interest</a:t>
            </a:r>
          </a:p>
          <a:p>
            <a:pPr lvl="0"/>
            <a:r>
              <a:rPr lang="en-US" dirty="0" smtClean="0"/>
              <a:t>Advancement</a:t>
            </a:r>
          </a:p>
          <a:p>
            <a:pPr lvl="0"/>
            <a:r>
              <a:rPr lang="en-US" dirty="0" smtClean="0"/>
              <a:t>Want to be heard</a:t>
            </a:r>
          </a:p>
          <a:p>
            <a:pPr lvl="0"/>
            <a:r>
              <a:rPr lang="en-US" dirty="0" smtClean="0"/>
              <a:t>Don’t want to be at their job</a:t>
            </a:r>
          </a:p>
          <a:p>
            <a:pPr lvl="0"/>
            <a:r>
              <a:rPr lang="en-US" dirty="0" smtClean="0"/>
              <a:t>They really care</a:t>
            </a:r>
          </a:p>
          <a:p>
            <a:pPr lvl="0"/>
            <a:r>
              <a:rPr lang="en-US" dirty="0" smtClean="0"/>
              <a:t>Influencing direction</a:t>
            </a:r>
          </a:p>
          <a:p>
            <a:pPr lvl="0"/>
            <a:r>
              <a:rPr lang="en-US" dirty="0" smtClean="0"/>
              <a:t>Have impact</a:t>
            </a:r>
          </a:p>
          <a:p>
            <a:pPr lvl="0"/>
            <a:r>
              <a:rPr lang="en-US" dirty="0" smtClean="0"/>
              <a:t>Be part of decision making</a:t>
            </a:r>
          </a:p>
          <a:p>
            <a:pPr lvl="0"/>
            <a:r>
              <a:rPr lang="en-US" dirty="0" smtClean="0"/>
              <a:t>High trust of administration</a:t>
            </a:r>
          </a:p>
          <a:p>
            <a:pPr marL="342900" indent="-342900" algn="r">
              <a:lnSpc>
                <a:spcPct val="115000"/>
              </a:lnSpc>
              <a:spcBef>
                <a:spcPts val="0"/>
              </a:spcBef>
              <a:spcAft>
                <a:spcPts val="1000"/>
              </a:spcAft>
              <a:buNone/>
            </a:pPr>
            <a:r>
              <a:rPr lang="en-US" sz="1400" dirty="0" smtClean="0">
                <a:latin typeface="Calibri"/>
                <a:ea typeface="Calibri"/>
                <a:cs typeface="Times New Roman"/>
              </a:rPr>
              <a:t>EG</a:t>
            </a:r>
            <a:endParaRPr lang="en-US" sz="1400" dirty="0" smtClean="0">
              <a:ea typeface="Calibri"/>
              <a:cs typeface="Times New Roman"/>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rmAutofit fontScale="90000"/>
          </a:bodyPr>
          <a:lstStyle/>
          <a:p>
            <a:pPr algn="ct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3600" dirty="0" smtClean="0"/>
              <a:t>Student Services Integrated Planning “Tournament of Champions!”</a:t>
            </a:r>
            <a:br>
              <a:rPr lang="en-US" sz="36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endParaRPr lang="en-US" sz="3100" b="1" dirty="0"/>
          </a:p>
        </p:txBody>
      </p:sp>
      <p:sp>
        <p:nvSpPr>
          <p:cNvPr id="3" name="Content Placeholder 2"/>
          <p:cNvSpPr>
            <a:spLocks noGrp="1"/>
          </p:cNvSpPr>
          <p:nvPr>
            <p:ph idx="1"/>
          </p:nvPr>
        </p:nvSpPr>
        <p:spPr>
          <a:xfrm>
            <a:off x="304800" y="1600200"/>
            <a:ext cx="8503920" cy="4648200"/>
          </a:xfrm>
        </p:spPr>
        <p:txBody>
          <a:bodyPr>
            <a:noAutofit/>
          </a:bodyPr>
          <a:lstStyle/>
          <a:p>
            <a:pPr marL="342900" lvl="0" indent="-342900">
              <a:buFont typeface="+mj-lt"/>
              <a:buAutoNum type="arabicPeriod"/>
            </a:pPr>
            <a:r>
              <a:rPr lang="en-US" sz="2000" dirty="0" smtClean="0"/>
              <a:t>Light Switch Messages – Important facts regarding integrated planning will be posted each week near the light switches in Student Services departments.</a:t>
            </a:r>
          </a:p>
          <a:p>
            <a:pPr marL="342900" lvl="0" indent="-342900">
              <a:buFont typeface="+mj-lt"/>
              <a:buAutoNum type="arabicPeriod"/>
            </a:pPr>
            <a:r>
              <a:rPr lang="en-US" sz="2000" dirty="0" smtClean="0"/>
              <a:t>Student Services Weekly Email – A question will be sent each week with the Students Services email.  (rc.vp@reedleycollege.edu)</a:t>
            </a:r>
          </a:p>
          <a:p>
            <a:pPr marL="342900" lvl="0" indent="-342900">
              <a:buFont typeface="+mj-lt"/>
              <a:buAutoNum type="arabicPeriod"/>
            </a:pPr>
            <a:r>
              <a:rPr lang="en-US" sz="2000" dirty="0" smtClean="0"/>
              <a:t>Pop Quiz – Student Services managers will travel to the various departments to give a “pop quiz”.</a:t>
            </a:r>
          </a:p>
          <a:p>
            <a:pPr marL="342900" lvl="0" indent="-342900">
              <a:buFont typeface="+mj-lt"/>
              <a:buAutoNum type="arabicPeriod"/>
            </a:pPr>
            <a:r>
              <a:rPr lang="en-US" sz="2000" dirty="0" smtClean="0"/>
              <a:t>Student Services Managers – Managers will be given “assignments” to review with their departments at each SSMC meeting. A quiz will be sent out to everyone.</a:t>
            </a:r>
          </a:p>
          <a:p>
            <a:pPr marL="342900" lvl="0" indent="-342900">
              <a:buFont typeface="+mj-lt"/>
              <a:buAutoNum type="arabicPeriod"/>
            </a:pPr>
            <a:r>
              <a:rPr lang="en-US" sz="2000" dirty="0" smtClean="0"/>
              <a:t>Digital Scavenger Hunt – Points will be given to those who can locate items related to integrated planning on-line.</a:t>
            </a:r>
          </a:p>
          <a:p>
            <a:pPr marL="342900" lvl="0" indent="-342900">
              <a:buFont typeface="+mj-lt"/>
              <a:buAutoNum type="arabicPeriod"/>
            </a:pPr>
            <a:r>
              <a:rPr lang="en-US" sz="2000" dirty="0" smtClean="0"/>
              <a:t>POINTS – Accumulated points will be posted on the RC Student Services Blackboard site.</a:t>
            </a:r>
          </a:p>
          <a:p>
            <a:pPr marL="342900" lvl="0" indent="-342900" algn="ctr">
              <a:buNone/>
            </a:pPr>
            <a:r>
              <a:rPr lang="en-US" sz="2000" dirty="0" smtClean="0">
                <a:solidFill>
                  <a:srgbClr val="FF0000"/>
                </a:solidFill>
              </a:rPr>
              <a:t>We will have a curriculum plan for the fall and spring semesters!</a:t>
            </a:r>
          </a:p>
          <a:p>
            <a:pPr marL="342900" lvl="0" indent="-342900" algn="ctr">
              <a:buNone/>
            </a:pPr>
            <a:r>
              <a:rPr lang="en-US" sz="2000" dirty="0" smtClean="0"/>
              <a:t>A </a:t>
            </a:r>
            <a:r>
              <a:rPr lang="en-US" sz="2000" b="1" dirty="0" smtClean="0"/>
              <a:t>Fall</a:t>
            </a:r>
            <a:r>
              <a:rPr lang="en-US" sz="2000" dirty="0" smtClean="0"/>
              <a:t> </a:t>
            </a:r>
            <a:r>
              <a:rPr lang="en-US" sz="2000" b="1" dirty="0" smtClean="0"/>
              <a:t>Grand Champion </a:t>
            </a:r>
            <a:r>
              <a:rPr lang="en-US" sz="2000" dirty="0" smtClean="0"/>
              <a:t>will be announced in January 2011.</a:t>
            </a:r>
          </a:p>
          <a:p>
            <a:pPr lvl="0" algn="r">
              <a:buNone/>
            </a:pPr>
            <a:endParaRPr lang="en-US" sz="1400" dirty="0" smtClean="0"/>
          </a:p>
          <a:p>
            <a:pPr lvl="0" algn="r">
              <a:buNone/>
            </a:pPr>
            <a:r>
              <a:rPr lang="en-US" sz="1050" dirty="0" smtClean="0"/>
              <a:t>MW</a:t>
            </a:r>
          </a:p>
          <a:p>
            <a:endParaRPr lang="en-US" sz="16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     Why are we worried about Integrated Planning?</a:t>
            </a:r>
          </a:p>
          <a:p>
            <a:pPr marL="514350" indent="-514350">
              <a:buFont typeface="+mj-lt"/>
              <a:buAutoNum type="arabicPeriod"/>
            </a:pPr>
            <a:r>
              <a:rPr lang="en-US" dirty="0" smtClean="0"/>
              <a:t>Dialogue </a:t>
            </a:r>
          </a:p>
          <a:p>
            <a:pPr marL="514350" indent="-514350">
              <a:buFont typeface="+mj-lt"/>
              <a:buAutoNum type="arabicPeriod"/>
            </a:pPr>
            <a:r>
              <a:rPr lang="en-US" dirty="0" smtClean="0"/>
              <a:t>Your own personal “integration” into the campus! (What is my role?)</a:t>
            </a:r>
          </a:p>
          <a:p>
            <a:pPr marL="514350" indent="-514350">
              <a:buFont typeface="+mj-lt"/>
              <a:buAutoNum type="arabicPeriod"/>
            </a:pPr>
            <a:r>
              <a:rPr lang="en-US" dirty="0" smtClean="0"/>
              <a:t>“Myth Busting”</a:t>
            </a:r>
          </a:p>
          <a:p>
            <a:pPr marL="514350" indent="-514350">
              <a:buFont typeface="+mj-lt"/>
              <a:buAutoNum type="arabicPeriod"/>
            </a:pPr>
            <a:r>
              <a:rPr lang="en-US" dirty="0" smtClean="0"/>
              <a:t>Accreditation</a:t>
            </a:r>
          </a:p>
          <a:p>
            <a:pPr marL="514350" indent="-514350">
              <a:buFont typeface="+mj-lt"/>
              <a:buAutoNum type="arabicPeriod"/>
            </a:pPr>
            <a:endParaRPr lang="en-US" dirty="0" smtClean="0"/>
          </a:p>
          <a:p>
            <a:pPr marL="514350" indent="-514350">
              <a:buNone/>
            </a:pPr>
            <a:endParaRPr lang="en-US" dirty="0" smtClean="0"/>
          </a:p>
          <a:p>
            <a:pPr marL="514350" indent="-514350">
              <a:buNone/>
            </a:pPr>
            <a:r>
              <a:rPr lang="en-US" dirty="0" smtClean="0"/>
              <a:t>Date of Accreditation Visit: October 2011</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Agenda</a:t>
            </a:r>
            <a:endParaRPr lang="en-US" b="1" dirty="0"/>
          </a:p>
        </p:txBody>
      </p:sp>
      <p:sp>
        <p:nvSpPr>
          <p:cNvPr id="3" name="Content Placeholder 2"/>
          <p:cNvSpPr>
            <a:spLocks noGrp="1"/>
          </p:cNvSpPr>
          <p:nvPr>
            <p:ph idx="1"/>
          </p:nvPr>
        </p:nvSpPr>
        <p:spPr/>
        <p:txBody>
          <a:bodyPr>
            <a:normAutofit fontScale="32500" lnSpcReduction="20000"/>
          </a:bodyPr>
          <a:lstStyle/>
          <a:p>
            <a:pPr>
              <a:buNone/>
            </a:pPr>
            <a:endParaRPr lang="en-US" dirty="0" smtClean="0"/>
          </a:p>
          <a:p>
            <a:r>
              <a:rPr lang="en-US" sz="5000" dirty="0" smtClean="0"/>
              <a:t>Jeopardy – Lisa McAndrews</a:t>
            </a:r>
          </a:p>
          <a:p>
            <a:pPr>
              <a:buNone/>
            </a:pPr>
            <a:endParaRPr lang="en-US" sz="5000" dirty="0" smtClean="0"/>
          </a:p>
          <a:p>
            <a:r>
              <a:rPr lang="en-US" sz="5000" dirty="0" smtClean="0"/>
              <a:t>Welcome – Dr. Hioco and Michael White</a:t>
            </a:r>
          </a:p>
          <a:p>
            <a:endParaRPr lang="en-US" sz="5000" dirty="0" smtClean="0"/>
          </a:p>
          <a:p>
            <a:r>
              <a:rPr lang="en-US" sz="5000" dirty="0" smtClean="0"/>
              <a:t>What is an Assembly?? – Emilie Gerety</a:t>
            </a:r>
            <a:r>
              <a:rPr lang="en-US" sz="4800" dirty="0" smtClean="0"/>
              <a:t> </a:t>
            </a:r>
            <a:r>
              <a:rPr lang="en-US" sz="5000" dirty="0" smtClean="0"/>
              <a:t> </a:t>
            </a:r>
          </a:p>
          <a:p>
            <a:endParaRPr lang="en-US" sz="5000" dirty="0" smtClean="0"/>
          </a:p>
          <a:p>
            <a:r>
              <a:rPr lang="en-US" sz="5000" dirty="0" smtClean="0"/>
              <a:t>What is Integrated Planning? – Marilyn Behringer</a:t>
            </a:r>
          </a:p>
          <a:p>
            <a:pPr>
              <a:buNone/>
            </a:pPr>
            <a:endParaRPr lang="en-US" sz="5000" dirty="0" smtClean="0"/>
          </a:p>
          <a:p>
            <a:r>
              <a:rPr lang="en-US" sz="5000" dirty="0" smtClean="0"/>
              <a:t>How is Integrated Planning Relevant? – Melanie Highfill</a:t>
            </a:r>
          </a:p>
          <a:p>
            <a:pPr>
              <a:buNone/>
            </a:pPr>
            <a:endParaRPr lang="en-US" sz="5000" dirty="0" smtClean="0"/>
          </a:p>
          <a:p>
            <a:r>
              <a:rPr lang="en-US" sz="5000" dirty="0" smtClean="0"/>
              <a:t>Why do We C.A.R.E.? – Emilie Gerety</a:t>
            </a:r>
          </a:p>
          <a:p>
            <a:endParaRPr lang="en-US" sz="5000" dirty="0" smtClean="0"/>
          </a:p>
          <a:p>
            <a:r>
              <a:rPr lang="en-US" sz="5000" dirty="0" smtClean="0"/>
              <a:t>Who Wants to be a Millionaire? – Nate Saari</a:t>
            </a:r>
          </a:p>
          <a:p>
            <a:endParaRPr lang="en-US" sz="5000" dirty="0" smtClean="0"/>
          </a:p>
          <a:p>
            <a:r>
              <a:rPr lang="en-US" sz="5000" dirty="0" smtClean="0"/>
              <a:t>Summary – Michael White</a:t>
            </a:r>
          </a:p>
          <a:p>
            <a:pPr>
              <a:buNone/>
            </a:pPr>
            <a:endParaRPr lang="en-US" dirty="0" smtClean="0"/>
          </a:p>
          <a:p>
            <a:pPr>
              <a:buNone/>
            </a:pPr>
            <a:endParaRPr lang="en-US" dirty="0" smtClean="0"/>
          </a:p>
          <a:p>
            <a:pPr>
              <a:buNone/>
            </a:pPr>
            <a:endParaRPr lang="en-US" dirty="0"/>
          </a:p>
          <a:p>
            <a:pPr>
              <a:buNone/>
            </a:pPr>
            <a:endParaRPr lang="en-US" dirty="0" smtClean="0"/>
          </a:p>
          <a:p>
            <a:pPr>
              <a:buNone/>
            </a:pPr>
            <a:endParaRPr lang="en-US" dirty="0" smtClean="0"/>
          </a:p>
          <a:p>
            <a:pPr algn="r">
              <a:buNone/>
            </a:pPr>
            <a:r>
              <a:rPr lang="en-US" sz="3200" dirty="0" smtClean="0"/>
              <a:t>MW</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rmAutofit fontScale="90000"/>
          </a:bodyPr>
          <a:lstStyle/>
          <a:p>
            <a:r>
              <a:rPr lang="en-US" dirty="0" smtClean="0">
                <a:latin typeface="Tahoma"/>
                <a:ea typeface="Times New Roman"/>
                <a:cs typeface="Times New Roman"/>
              </a:rPr>
              <a:t/>
            </a:r>
            <a:br>
              <a:rPr lang="en-US" dirty="0" smtClean="0">
                <a:latin typeface="Tahoma"/>
                <a:ea typeface="Times New Roman"/>
                <a:cs typeface="Times New Roman"/>
              </a:rPr>
            </a:br>
            <a:r>
              <a:rPr lang="en-US" dirty="0" smtClean="0">
                <a:latin typeface="Tahoma"/>
                <a:ea typeface="Times New Roman"/>
                <a:cs typeface="Times New Roman"/>
              </a:rPr>
              <a:t>            </a:t>
            </a:r>
            <a:r>
              <a:rPr lang="en-US" sz="4900" b="1" dirty="0" smtClean="0">
                <a:latin typeface="+mn-lt"/>
                <a:ea typeface="Times New Roman"/>
                <a:cs typeface="Times New Roman"/>
              </a:rPr>
              <a:t>What is an Assembly?</a:t>
            </a:r>
            <a:endParaRPr lang="en-US" sz="4900" b="1" dirty="0">
              <a:latin typeface="+mn-lt"/>
            </a:endParaRPr>
          </a:p>
        </p:txBody>
      </p:sp>
      <p:sp>
        <p:nvSpPr>
          <p:cNvPr id="3" name="Content Placeholder 2"/>
          <p:cNvSpPr>
            <a:spLocks noGrp="1"/>
          </p:cNvSpPr>
          <p:nvPr>
            <p:ph idx="1"/>
          </p:nvPr>
        </p:nvSpPr>
        <p:spPr/>
        <p:txBody>
          <a:bodyPr>
            <a:normAutofit fontScale="77500" lnSpcReduction="20000"/>
          </a:bodyPr>
          <a:lstStyle/>
          <a:p>
            <a:pPr marL="0" marR="0">
              <a:spcBef>
                <a:spcPts val="0"/>
              </a:spcBef>
              <a:spcAft>
                <a:spcPts val="0"/>
              </a:spcAft>
            </a:pPr>
            <a:endParaRPr lang="en-US" dirty="0" smtClean="0">
              <a:latin typeface="Calibri"/>
              <a:ea typeface="Times New Roman"/>
              <a:cs typeface="Times New Roman"/>
            </a:endParaRPr>
          </a:p>
          <a:p>
            <a:pPr marL="342900" indent="-342900">
              <a:spcBef>
                <a:spcPts val="0"/>
              </a:spcBef>
            </a:pPr>
            <a:r>
              <a:rPr lang="en-US" dirty="0" smtClean="0">
                <a:ea typeface="Times New Roman"/>
                <a:cs typeface="Times New Roman"/>
              </a:rPr>
              <a:t>Dialogue within our division!</a:t>
            </a:r>
          </a:p>
          <a:p>
            <a:pPr marL="342900" indent="-342900">
              <a:spcBef>
                <a:spcPts val="0"/>
              </a:spcBef>
            </a:pPr>
            <a:endParaRPr lang="en-US" dirty="0" smtClean="0">
              <a:ea typeface="Times New Roman"/>
              <a:cs typeface="Times New Roman"/>
            </a:endParaRPr>
          </a:p>
          <a:p>
            <a:pPr marL="342900" indent="-342900">
              <a:spcBef>
                <a:spcPts val="0"/>
              </a:spcBef>
            </a:pPr>
            <a:r>
              <a:rPr lang="en-US" dirty="0" smtClean="0">
                <a:ea typeface="Times New Roman"/>
                <a:cs typeface="Times New Roman"/>
              </a:rPr>
              <a:t>Addressed concerns and accomplishments</a:t>
            </a:r>
          </a:p>
          <a:p>
            <a:pPr marL="342900" marR="0" lvl="0" indent="-342900">
              <a:spcBef>
                <a:spcPts val="0"/>
              </a:spcBef>
              <a:spcAft>
                <a:spcPts val="0"/>
              </a:spcAft>
              <a:buNone/>
            </a:pPr>
            <a:endParaRPr lang="en-US" dirty="0" smtClean="0">
              <a:ea typeface="Times New Roman"/>
              <a:cs typeface="Times New Roman"/>
            </a:endParaRPr>
          </a:p>
          <a:p>
            <a:pPr marL="342900" indent="-342900">
              <a:spcBef>
                <a:spcPts val="0"/>
              </a:spcBef>
            </a:pPr>
            <a:r>
              <a:rPr lang="en-US" dirty="0" smtClean="0">
                <a:ea typeface="Times New Roman"/>
                <a:cs typeface="Times New Roman"/>
              </a:rPr>
              <a:t>We C.A.R.E.</a:t>
            </a:r>
          </a:p>
          <a:p>
            <a:pPr marL="342900" marR="0" lvl="0" indent="-342900">
              <a:spcBef>
                <a:spcPts val="0"/>
              </a:spcBef>
              <a:spcAft>
                <a:spcPts val="0"/>
              </a:spcAft>
              <a:buNone/>
            </a:pPr>
            <a:endParaRPr lang="en-US" dirty="0" smtClean="0">
              <a:ea typeface="Times New Roman"/>
              <a:cs typeface="Times New Roman"/>
            </a:endParaRPr>
          </a:p>
          <a:p>
            <a:pPr marL="342900" indent="-342900">
              <a:spcBef>
                <a:spcPts val="0"/>
              </a:spcBef>
            </a:pPr>
            <a:r>
              <a:rPr lang="en-US" dirty="0" smtClean="0">
                <a:ea typeface="Times New Roman"/>
                <a:cs typeface="Times New Roman"/>
              </a:rPr>
              <a:t>Reviewed college and department goals</a:t>
            </a:r>
          </a:p>
          <a:p>
            <a:pPr marL="342900" marR="0" lvl="0" indent="-342900">
              <a:spcBef>
                <a:spcPts val="0"/>
              </a:spcBef>
              <a:spcAft>
                <a:spcPts val="0"/>
              </a:spcAft>
              <a:buNone/>
            </a:pPr>
            <a:endParaRPr lang="en-US" dirty="0" smtClean="0">
              <a:ea typeface="Times New Roman"/>
              <a:cs typeface="Times New Roman"/>
            </a:endParaRPr>
          </a:p>
          <a:p>
            <a:pPr marL="342900" indent="-342900">
              <a:spcBef>
                <a:spcPts val="0"/>
              </a:spcBef>
            </a:pPr>
            <a:r>
              <a:rPr lang="en-US" dirty="0" smtClean="0">
                <a:ea typeface="Times New Roman"/>
                <a:cs typeface="Times New Roman"/>
              </a:rPr>
              <a:t>Established division goal of evaluation/improving customer service</a:t>
            </a:r>
          </a:p>
          <a:p>
            <a:pPr marL="342900" indent="-342900">
              <a:spcBef>
                <a:spcPts val="0"/>
              </a:spcBef>
            </a:pPr>
            <a:endParaRPr lang="en-US" dirty="0" smtClean="0">
              <a:ea typeface="Times New Roman"/>
              <a:cs typeface="Times New Roman"/>
            </a:endParaRPr>
          </a:p>
          <a:p>
            <a:pPr marL="342900" indent="-342900">
              <a:spcBef>
                <a:spcPts val="0"/>
              </a:spcBef>
            </a:pPr>
            <a:r>
              <a:rPr lang="en-US" dirty="0" smtClean="0">
                <a:ea typeface="Times New Roman"/>
                <a:cs typeface="Times New Roman"/>
              </a:rPr>
              <a:t>Discussion Boards on Blackboard </a:t>
            </a:r>
          </a:p>
          <a:p>
            <a:pPr marL="342900" indent="-342900" algn="r">
              <a:spcBef>
                <a:spcPts val="0"/>
              </a:spcBef>
              <a:buNone/>
            </a:pPr>
            <a:endParaRPr lang="en-US" sz="1200" dirty="0" smtClean="0">
              <a:ea typeface="Times New Roman"/>
              <a:cs typeface="Times New Roman"/>
            </a:endParaRPr>
          </a:p>
          <a:p>
            <a:pPr marL="342900" indent="-342900" algn="r">
              <a:spcBef>
                <a:spcPts val="0"/>
              </a:spcBef>
              <a:buNone/>
            </a:pPr>
            <a:r>
              <a:rPr lang="en-US" sz="1200" dirty="0" smtClean="0">
                <a:ea typeface="Times New Roman"/>
                <a:cs typeface="Times New Roman"/>
              </a:rPr>
              <a:t>EG</a:t>
            </a:r>
          </a:p>
          <a:p>
            <a:pPr marL="342900" indent="-342900" algn="r">
              <a:spcBef>
                <a:spcPts val="0"/>
              </a:spcBef>
              <a:buNone/>
            </a:pPr>
            <a:endParaRPr lang="en-US" dirty="0" smtClean="0">
              <a:ea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Autofit/>
          </a:bodyPr>
          <a:lstStyle/>
          <a:p>
            <a:pPr fontAlgn="auto">
              <a:spcAft>
                <a:spcPts val="0"/>
              </a:spcAft>
              <a:defRPr/>
            </a:pPr>
            <a:r>
              <a:rPr lang="en-US" sz="2800" dirty="0" smtClean="0">
                <a:solidFill>
                  <a:schemeClr val="accent1">
                    <a:satMod val="150000"/>
                  </a:schemeClr>
                </a:solidFill>
              </a:rPr>
              <a:t>Accrediting Commission For Community and Junior Colleges (ACCJC)</a:t>
            </a:r>
            <a:endParaRPr lang="en-US" sz="2800" dirty="0">
              <a:solidFill>
                <a:schemeClr val="accent1">
                  <a:satMod val="150000"/>
                </a:schemeClr>
              </a:solidFill>
            </a:endParaRPr>
          </a:p>
        </p:txBody>
      </p:sp>
      <p:sp>
        <p:nvSpPr>
          <p:cNvPr id="3" name="Content Placeholder 2"/>
          <p:cNvSpPr>
            <a:spLocks noGrp="1"/>
          </p:cNvSpPr>
          <p:nvPr>
            <p:ph idx="1"/>
          </p:nvPr>
        </p:nvSpPr>
        <p:spPr/>
        <p:txBody>
          <a:bodyPr rtlCol="0">
            <a:normAutofit fontScale="85000" lnSpcReduction="20000"/>
          </a:bodyPr>
          <a:lstStyle/>
          <a:p>
            <a:pPr marL="438912" indent="-320040" fontAlgn="auto">
              <a:spcBef>
                <a:spcPts val="0"/>
              </a:spcBef>
              <a:spcAft>
                <a:spcPts val="0"/>
              </a:spcAft>
              <a:buFont typeface="Wingdings 2"/>
              <a:buChar char=""/>
              <a:defRPr/>
            </a:pPr>
            <a:r>
              <a:rPr lang="en-US" dirty="0" smtClean="0"/>
              <a:t>Requires that institutions “assess progress toward achieving stated goals and make decisions regarding the improvement of institutional effectiveness in an ongoing and systematic cycle of evaluation, integrated planning, resource allocation, implementation and re-evaluation.”</a:t>
            </a:r>
          </a:p>
          <a:p>
            <a:pPr marL="438912" indent="-320040" fontAlgn="auto">
              <a:spcBef>
                <a:spcPts val="0"/>
              </a:spcBef>
              <a:spcAft>
                <a:spcPts val="0"/>
              </a:spcAft>
              <a:buFont typeface="Wingdings 2"/>
              <a:buChar char=""/>
              <a:defRPr/>
            </a:pPr>
            <a:r>
              <a:rPr lang="en-US" dirty="0" smtClean="0"/>
              <a:t>“A college must have a point in its decision-making process whereby it considers all of its plans, determines how to align them and which ones it will commit to, determines the sequence in which they might best be achieved, sets priorities, and allocates resources and responsibilities to achieve the needed changes by determined dates.”</a:t>
            </a:r>
          </a:p>
          <a:p>
            <a:pPr marL="438912" indent="-320040" fontAlgn="auto">
              <a:spcBef>
                <a:spcPts val="0"/>
              </a:spcBef>
              <a:spcAft>
                <a:spcPts val="0"/>
              </a:spcAft>
              <a:buFont typeface="Wingdings 2"/>
              <a:buChar char=""/>
              <a:defRPr/>
            </a:pPr>
            <a:endParaRPr lang="en-US" dirty="0"/>
          </a:p>
        </p:txBody>
      </p:sp>
      <p:sp>
        <p:nvSpPr>
          <p:cNvPr id="9" name="Footer Placeholder 8"/>
          <p:cNvSpPr>
            <a:spLocks noGrp="1"/>
          </p:cNvSpPr>
          <p:nvPr>
            <p:ph type="ftr" sz="quarter" idx="11"/>
          </p:nvPr>
        </p:nvSpPr>
        <p:spPr/>
        <p:txBody>
          <a:bodyPr/>
          <a:lstStyle/>
          <a:p>
            <a:pPr>
              <a:defRPr/>
            </a:pPr>
            <a:r>
              <a:rPr lang="en-US" dirty="0" smtClean="0"/>
              <a:t>Source: ACCJC News, Fall 2009</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600200" y="3276600"/>
            <a:ext cx="990600" cy="369332"/>
          </a:xfrm>
          <a:prstGeom prst="rect">
            <a:avLst/>
          </a:prstGeom>
          <a:noFill/>
        </p:spPr>
        <p:txBody>
          <a:bodyPr wrap="square" rtlCol="0">
            <a:spAutoFit/>
          </a:bodyPr>
          <a:lstStyle/>
          <a:p>
            <a:r>
              <a:rPr lang="en-US" dirty="0" smtClean="0"/>
              <a:t>People</a:t>
            </a:r>
            <a:endParaRPr lang="en-US" dirty="0"/>
          </a:p>
        </p:txBody>
      </p:sp>
      <p:sp>
        <p:nvSpPr>
          <p:cNvPr id="6" name="TextBox 5"/>
          <p:cNvSpPr txBox="1"/>
          <p:nvPr/>
        </p:nvSpPr>
        <p:spPr>
          <a:xfrm>
            <a:off x="6629400" y="3276600"/>
            <a:ext cx="1034257" cy="369332"/>
          </a:xfrm>
          <a:prstGeom prst="rect">
            <a:avLst/>
          </a:prstGeom>
          <a:noFill/>
        </p:spPr>
        <p:txBody>
          <a:bodyPr wrap="none" rtlCol="0">
            <a:spAutoFit/>
          </a:bodyPr>
          <a:lstStyle/>
          <a:p>
            <a:r>
              <a:rPr lang="en-US" dirty="0" smtClean="0"/>
              <a:t>Products</a:t>
            </a:r>
            <a:endParaRPr lang="en-US" dirty="0"/>
          </a:p>
        </p:txBody>
      </p:sp>
      <p:sp>
        <p:nvSpPr>
          <p:cNvPr id="7" name="TextBox 6"/>
          <p:cNvSpPr txBox="1"/>
          <p:nvPr/>
        </p:nvSpPr>
        <p:spPr>
          <a:xfrm>
            <a:off x="3179209" y="838200"/>
            <a:ext cx="2733056" cy="646331"/>
          </a:xfrm>
          <a:prstGeom prst="rect">
            <a:avLst/>
          </a:prstGeom>
          <a:noFill/>
        </p:spPr>
        <p:txBody>
          <a:bodyPr wrap="none" rtlCol="0">
            <a:spAutoFit/>
          </a:bodyPr>
          <a:lstStyle/>
          <a:p>
            <a:pPr algn="ctr"/>
            <a:r>
              <a:rPr lang="en-US" dirty="0" smtClean="0"/>
              <a:t>Development and Revision</a:t>
            </a:r>
          </a:p>
          <a:p>
            <a:pPr algn="ctr"/>
            <a:r>
              <a:rPr lang="en-US" dirty="0" smtClean="0"/>
              <a:t>Process</a:t>
            </a:r>
            <a:endParaRPr lang="en-US" dirty="0"/>
          </a:p>
        </p:txBody>
      </p:sp>
      <p:sp>
        <p:nvSpPr>
          <p:cNvPr id="8" name="TextBox 7"/>
          <p:cNvSpPr txBox="1"/>
          <p:nvPr/>
        </p:nvSpPr>
        <p:spPr>
          <a:xfrm>
            <a:off x="1963086" y="5486400"/>
            <a:ext cx="2526974" cy="369332"/>
          </a:xfrm>
          <a:prstGeom prst="rect">
            <a:avLst/>
          </a:prstGeom>
          <a:noFill/>
        </p:spPr>
        <p:txBody>
          <a:bodyPr wrap="none" rtlCol="0">
            <a:spAutoFit/>
          </a:bodyPr>
          <a:lstStyle/>
          <a:p>
            <a:pPr algn="ctr"/>
            <a:r>
              <a:rPr lang="en-US" dirty="0" smtClean="0"/>
              <a:t>Implementation (Action)</a:t>
            </a:r>
            <a:endParaRPr lang="en-US" dirty="0"/>
          </a:p>
        </p:txBody>
      </p:sp>
      <p:sp>
        <p:nvSpPr>
          <p:cNvPr id="9" name="TextBox 8"/>
          <p:cNvSpPr txBox="1"/>
          <p:nvPr/>
        </p:nvSpPr>
        <p:spPr>
          <a:xfrm>
            <a:off x="4876800" y="5486400"/>
            <a:ext cx="2819400" cy="646331"/>
          </a:xfrm>
          <a:prstGeom prst="rect">
            <a:avLst/>
          </a:prstGeom>
          <a:noFill/>
        </p:spPr>
        <p:txBody>
          <a:bodyPr wrap="square" rtlCol="0">
            <a:spAutoFit/>
          </a:bodyPr>
          <a:lstStyle/>
          <a:p>
            <a:r>
              <a:rPr lang="en-US" dirty="0" smtClean="0"/>
              <a:t>Assessment &amp; Improvement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3048000" y="762000"/>
            <a:ext cx="2890278" cy="461665"/>
          </a:xfrm>
          <a:prstGeom prst="rect">
            <a:avLst/>
          </a:prstGeom>
          <a:noFill/>
          <a:ln>
            <a:solidFill>
              <a:schemeClr val="accent1"/>
            </a:solidFill>
          </a:ln>
        </p:spPr>
        <p:txBody>
          <a:bodyPr wrap="none" rtlCol="0">
            <a:spAutoFit/>
          </a:bodyPr>
          <a:lstStyle/>
          <a:p>
            <a:r>
              <a:rPr lang="en-US" sz="2400" dirty="0" smtClean="0">
                <a:solidFill>
                  <a:schemeClr val="tx2"/>
                </a:solidFill>
              </a:rPr>
              <a:t>Reedley College Plans</a:t>
            </a:r>
            <a:endParaRPr lang="en-US" sz="2400" dirty="0">
              <a:solidFill>
                <a:schemeClr val="tx2"/>
              </a:solidFill>
            </a:endParaRPr>
          </a:p>
        </p:txBody>
      </p:sp>
      <p:cxnSp>
        <p:nvCxnSpPr>
          <p:cNvPr id="7" name="Straight Connector 6"/>
          <p:cNvCxnSpPr/>
          <p:nvPr/>
        </p:nvCxnSpPr>
        <p:spPr>
          <a:xfrm>
            <a:off x="5943600" y="2971800"/>
            <a:ext cx="228600" cy="1588"/>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181600" y="4038600"/>
            <a:ext cx="304800" cy="1588"/>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Integrated Planning????</a:t>
            </a:r>
            <a:endParaRPr lang="en-US" dirty="0">
              <a:solidFill>
                <a:schemeClr val="accent1">
                  <a:satMod val="150000"/>
                </a:schemeClr>
              </a:solidFill>
            </a:endParaRPr>
          </a:p>
        </p:txBody>
      </p:sp>
      <p:sp>
        <p:nvSpPr>
          <p:cNvPr id="3" name="Content Placeholder 2"/>
          <p:cNvSpPr>
            <a:spLocks noGrp="1"/>
          </p:cNvSpPr>
          <p:nvPr>
            <p:ph idx="1"/>
          </p:nvPr>
        </p:nvSpPr>
        <p:spPr>
          <a:xfrm>
            <a:off x="457200" y="1524000"/>
            <a:ext cx="8229600" cy="5334000"/>
          </a:xfrm>
        </p:spPr>
        <p:txBody>
          <a:bodyPr rtlCol="0">
            <a:normAutofit fontScale="55000" lnSpcReduction="20000"/>
          </a:bodyPr>
          <a:lstStyle/>
          <a:p>
            <a:pPr marL="438912" indent="-320040" fontAlgn="auto">
              <a:spcBef>
                <a:spcPts val="0"/>
              </a:spcBef>
              <a:spcAft>
                <a:spcPts val="0"/>
              </a:spcAft>
              <a:buFont typeface="Wingdings 2"/>
              <a:buNone/>
              <a:defRPr/>
            </a:pPr>
            <a:endParaRPr lang="en-US" sz="2500" dirty="0" smtClean="0"/>
          </a:p>
          <a:p>
            <a:pPr marL="438912" indent="-320040" fontAlgn="auto">
              <a:spcBef>
                <a:spcPts val="0"/>
              </a:spcBef>
              <a:spcAft>
                <a:spcPts val="0"/>
              </a:spcAft>
              <a:buFont typeface="Wingdings 2"/>
              <a:buChar char=""/>
              <a:defRPr/>
            </a:pPr>
            <a:r>
              <a:rPr lang="en-US" sz="2500" dirty="0" smtClean="0"/>
              <a:t>The college’s </a:t>
            </a:r>
            <a:r>
              <a:rPr lang="en-US" sz="2500" b="1" dirty="0" smtClean="0"/>
              <a:t>Mission</a:t>
            </a:r>
            <a:r>
              <a:rPr lang="en-US" sz="2500" dirty="0" smtClean="0"/>
              <a:t> describes the college’s intended student population and the services the college promises to provide to the community. As such, this statement is the touchstone for the entire planning process. 			</a:t>
            </a:r>
          </a:p>
          <a:p>
            <a:pPr marL="438912" indent="-320040" fontAlgn="auto">
              <a:spcBef>
                <a:spcPts val="0"/>
              </a:spcBef>
              <a:spcAft>
                <a:spcPts val="0"/>
              </a:spcAft>
              <a:buFont typeface="Wingdings 2"/>
              <a:buNone/>
              <a:defRPr/>
            </a:pPr>
            <a:r>
              <a:rPr lang="en-US" sz="2500" dirty="0" smtClean="0"/>
              <a:t>					↓ </a:t>
            </a:r>
          </a:p>
          <a:p>
            <a:pPr marL="438912" indent="-320040" fontAlgn="auto">
              <a:spcBef>
                <a:spcPts val="0"/>
              </a:spcBef>
              <a:spcAft>
                <a:spcPts val="0"/>
              </a:spcAft>
              <a:buFont typeface="Wingdings 2"/>
              <a:buChar char=""/>
              <a:defRPr/>
            </a:pPr>
            <a:r>
              <a:rPr lang="en-US" sz="2500" dirty="0" smtClean="0"/>
              <a:t>The college uses this statement, as well as the goals developed by the Board of Trustees, to assess its current status and anticipate future challenges in a long-term </a:t>
            </a:r>
            <a:r>
              <a:rPr lang="en-US" sz="2500" b="1" dirty="0" smtClean="0"/>
              <a:t>Educational Master Plan</a:t>
            </a:r>
            <a:r>
              <a:rPr lang="en-US" sz="2500" dirty="0" smtClean="0"/>
              <a:t>.</a:t>
            </a:r>
          </a:p>
          <a:p>
            <a:pPr marL="438912" indent="-320040" fontAlgn="auto">
              <a:spcBef>
                <a:spcPts val="0"/>
              </a:spcBef>
              <a:spcAft>
                <a:spcPts val="0"/>
              </a:spcAft>
              <a:buFont typeface="Wingdings 2"/>
              <a:buNone/>
              <a:defRPr/>
            </a:pPr>
            <a:r>
              <a:rPr lang="en-US" sz="2500" dirty="0" smtClean="0"/>
              <a:t>					↓	 </a:t>
            </a:r>
          </a:p>
          <a:p>
            <a:pPr marL="438912" indent="-320040" fontAlgn="auto">
              <a:spcBef>
                <a:spcPts val="0"/>
              </a:spcBef>
              <a:spcAft>
                <a:spcPts val="0"/>
              </a:spcAft>
              <a:buFont typeface="Wingdings 2"/>
              <a:buChar char=""/>
              <a:defRPr/>
            </a:pPr>
            <a:r>
              <a:rPr lang="en-US" sz="2500" dirty="0" smtClean="0"/>
              <a:t>This long-term plan is then the driver of the college’s three-year </a:t>
            </a:r>
            <a:r>
              <a:rPr lang="en-US" sz="2500" b="1" dirty="0" smtClean="0"/>
              <a:t>Strategic Plans </a:t>
            </a:r>
            <a:r>
              <a:rPr lang="en-US" sz="2500" dirty="0" smtClean="0"/>
              <a:t>and its annual </a:t>
            </a:r>
            <a:r>
              <a:rPr lang="en-US" sz="2500" b="1" dirty="0" smtClean="0"/>
              <a:t>Program Reviews</a:t>
            </a:r>
            <a:r>
              <a:rPr lang="en-US" sz="2500" dirty="0" smtClean="0"/>
              <a:t>. The program reviews include a thorough analysis of each academic and student services program and administrative function, as well as programmatic planning at the unit level. The strategic objectives in the Strategic Plan and the unit plans in the Program Reviews also inform the subsequent editions of the Educational Master Plan; the long-term and short-terms plans reciprocally inform one another.</a:t>
            </a:r>
          </a:p>
          <a:p>
            <a:pPr marL="438912" indent="-320040" fontAlgn="auto">
              <a:spcBef>
                <a:spcPts val="0"/>
              </a:spcBef>
              <a:spcAft>
                <a:spcPts val="0"/>
              </a:spcAft>
              <a:buFont typeface="Wingdings 2"/>
              <a:buNone/>
              <a:defRPr/>
            </a:pPr>
            <a:r>
              <a:rPr lang="en-US" sz="2500" dirty="0" smtClean="0"/>
              <a:t>					↓ </a:t>
            </a:r>
          </a:p>
          <a:p>
            <a:pPr marL="438912" indent="-320040" fontAlgn="auto">
              <a:spcBef>
                <a:spcPts val="0"/>
              </a:spcBef>
              <a:spcAft>
                <a:spcPts val="0"/>
              </a:spcAft>
              <a:buFont typeface="Wingdings 2"/>
              <a:buChar char=""/>
              <a:defRPr/>
            </a:pPr>
            <a:r>
              <a:rPr lang="en-US" sz="2500" b="1" dirty="0" smtClean="0"/>
              <a:t>Resources</a:t>
            </a:r>
            <a:r>
              <a:rPr lang="en-US" sz="2500" dirty="0" smtClean="0"/>
              <a:t> are allocated based on college-wide strategic plans and unit-level plans, thereby ensuring the college’s forward movement on the college’s strategic objectives that were drawn from the recommendations in the Educational Master Plan and articulated in the Strategic Plan.</a:t>
            </a:r>
          </a:p>
          <a:p>
            <a:pPr marL="438912" indent="-320040" fontAlgn="auto">
              <a:spcBef>
                <a:spcPts val="0"/>
              </a:spcBef>
              <a:spcAft>
                <a:spcPts val="0"/>
              </a:spcAft>
              <a:buFont typeface="Wingdings 2"/>
              <a:buNone/>
              <a:defRPr/>
            </a:pPr>
            <a:r>
              <a:rPr lang="en-US" sz="2500" dirty="0" smtClean="0"/>
              <a:t>					↓ </a:t>
            </a:r>
          </a:p>
          <a:p>
            <a:pPr marL="438912" indent="-320040" fontAlgn="auto">
              <a:spcBef>
                <a:spcPts val="0"/>
              </a:spcBef>
              <a:spcAft>
                <a:spcPts val="0"/>
              </a:spcAft>
              <a:buFont typeface="Wingdings 2"/>
              <a:buChar char=""/>
              <a:defRPr/>
            </a:pPr>
            <a:r>
              <a:rPr lang="en-US" sz="2500" dirty="0" smtClean="0"/>
              <a:t>Following the allocation of resources, the college mobilizes its resources to </a:t>
            </a:r>
            <a:r>
              <a:rPr lang="en-US" sz="2500" b="1" dirty="0" smtClean="0"/>
              <a:t>implement its plans</a:t>
            </a:r>
            <a:r>
              <a:rPr lang="en-US" sz="2500" dirty="0" smtClean="0"/>
              <a:t>.</a:t>
            </a:r>
          </a:p>
          <a:p>
            <a:pPr marL="438912" indent="-320040" fontAlgn="auto">
              <a:spcBef>
                <a:spcPts val="0"/>
              </a:spcBef>
              <a:spcAft>
                <a:spcPts val="0"/>
              </a:spcAft>
              <a:buFont typeface="Wingdings 2"/>
              <a:buNone/>
              <a:defRPr/>
            </a:pPr>
            <a:r>
              <a:rPr lang="en-US" sz="2500" dirty="0" smtClean="0"/>
              <a:t>					↓ </a:t>
            </a:r>
          </a:p>
          <a:p>
            <a:pPr marL="438912" indent="-320040" fontAlgn="auto">
              <a:spcBef>
                <a:spcPts val="0"/>
              </a:spcBef>
              <a:spcAft>
                <a:spcPts val="0"/>
              </a:spcAft>
              <a:buFont typeface="Wingdings 2"/>
              <a:buChar char=""/>
              <a:defRPr/>
            </a:pPr>
            <a:r>
              <a:rPr lang="en-US" sz="2500" dirty="0" smtClean="0"/>
              <a:t>The college </a:t>
            </a:r>
            <a:r>
              <a:rPr lang="en-US" sz="2500" b="1" dirty="0" smtClean="0"/>
              <a:t>assesses progress </a:t>
            </a:r>
            <a:r>
              <a:rPr lang="en-US" sz="2500" dirty="0" smtClean="0"/>
              <a:t>on the strategic objectives and makes adjustments in action steps as needed to continue the college’s forward movement in fulfilling its mission. Assessment of the outcomes as well as assessment of the planning processes itself is embedded throughout the planning efforts.  </a:t>
            </a:r>
          </a:p>
          <a:p>
            <a:pPr marL="438912" indent="-320040" fontAlgn="auto">
              <a:spcBef>
                <a:spcPts val="0"/>
              </a:spcBef>
              <a:spcAft>
                <a:spcPts val="0"/>
              </a:spcAft>
              <a:buFont typeface="Wingdings 2"/>
              <a:buChar char=""/>
              <a:defRPr/>
            </a:pPr>
            <a:endParaRPr lang="en-US" sz="2400" dirty="0" smtClean="0"/>
          </a:p>
          <a:p>
            <a:pPr marL="438912" indent="-320040" fontAlgn="auto">
              <a:spcBef>
                <a:spcPts val="0"/>
              </a:spcBef>
              <a:spcAft>
                <a:spcPts val="0"/>
              </a:spcAft>
              <a:buFont typeface="Wingdings 2"/>
              <a:buChar char=""/>
              <a:defRPr/>
            </a:pPr>
            <a:endParaRPr lang="en-US" sz="2400" dirty="0" smtClean="0"/>
          </a:p>
          <a:p>
            <a:pPr marL="438912" indent="-320040" fontAlgn="auto">
              <a:spcBef>
                <a:spcPts val="0"/>
              </a:spcBef>
              <a:spcAft>
                <a:spcPts val="0"/>
              </a:spcAft>
              <a:buFont typeface="Wingdings 2"/>
              <a:buChar char=""/>
              <a:defRPr/>
            </a:pPr>
            <a:endParaRPr lang="en-US" dirty="0" smtClean="0"/>
          </a:p>
          <a:p>
            <a:pPr marL="438912" indent="-320040" fontAlgn="auto">
              <a:spcBef>
                <a:spcPts val="0"/>
              </a:spcBef>
              <a:spcAft>
                <a:spcPts val="0"/>
              </a:spcAft>
              <a:buFont typeface="Wingdings 2"/>
              <a:buNone/>
              <a:defRPr/>
            </a:pPr>
            <a:endParaRPr lang="en-US" dirty="0" smtClean="0"/>
          </a:p>
          <a:p>
            <a:pPr marL="438912" indent="-320040" fontAlgn="auto">
              <a:spcBef>
                <a:spcPts val="0"/>
              </a:spcBef>
              <a:spcAft>
                <a:spcPts val="0"/>
              </a:spcAft>
              <a:buFont typeface="Wingdings 2"/>
              <a:buNone/>
              <a:defRPr/>
            </a:pPr>
            <a:endParaRPr lang="en-US" dirty="0" smtClean="0"/>
          </a:p>
          <a:p>
            <a:pPr marL="438912" indent="-320040" fontAlgn="auto">
              <a:spcBef>
                <a:spcPts val="0"/>
              </a:spcBef>
              <a:spcAft>
                <a:spcPts val="0"/>
              </a:spcAft>
              <a:buFont typeface="Wingdings 2"/>
              <a:buNone/>
              <a:defRPr/>
            </a:pPr>
            <a:endParaRPr lang="en-US" dirty="0"/>
          </a:p>
          <a:p>
            <a:pPr marL="438912" indent="-320040" fontAlgn="auto">
              <a:spcBef>
                <a:spcPts val="0"/>
              </a:spcBef>
              <a:spcAft>
                <a:spcPts val="0"/>
              </a:spcAft>
              <a:buFont typeface="Wingdings 2"/>
              <a:buNone/>
              <a:defRPr/>
            </a:pPr>
            <a:endParaRPr lang="en-US" dirty="0" smtClean="0"/>
          </a:p>
          <a:p>
            <a:pPr marL="438912" indent="-320040" fontAlgn="auto">
              <a:spcBef>
                <a:spcPts val="0"/>
              </a:spcBef>
              <a:spcAft>
                <a:spcPts val="0"/>
              </a:spcAft>
              <a:buFont typeface="Wingdings 2"/>
              <a:buNone/>
              <a:defRPr/>
            </a:pPr>
            <a:endParaRPr lang="en-US" dirty="0" smtClean="0"/>
          </a:p>
          <a:p>
            <a:pPr marL="438912" indent="-320040" algn="r" fontAlgn="auto">
              <a:spcBef>
                <a:spcPts val="0"/>
              </a:spcBef>
              <a:spcAft>
                <a:spcPts val="0"/>
              </a:spcAft>
              <a:buFont typeface="Wingdings 2"/>
              <a:buNone/>
              <a:defRPr/>
            </a:pP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371600" y="762000"/>
            <a:ext cx="6785384" cy="461665"/>
          </a:xfrm>
          <a:prstGeom prst="rect">
            <a:avLst/>
          </a:prstGeom>
          <a:noFill/>
          <a:ln>
            <a:solidFill>
              <a:schemeClr val="accent1"/>
            </a:solidFill>
          </a:ln>
        </p:spPr>
        <p:txBody>
          <a:bodyPr wrap="none" rtlCol="0">
            <a:spAutoFit/>
          </a:bodyPr>
          <a:lstStyle/>
          <a:p>
            <a:r>
              <a:rPr lang="en-US" sz="2400" dirty="0" smtClean="0">
                <a:solidFill>
                  <a:schemeClr val="tx2"/>
                </a:solidFill>
              </a:rPr>
              <a:t>Reedley College Plans – development responsibilities</a:t>
            </a:r>
            <a:endParaRPr lang="en-US" sz="2400" dirty="0">
              <a:solidFill>
                <a:schemeClr val="tx2"/>
              </a:solidFill>
            </a:endParaRPr>
          </a:p>
        </p:txBody>
      </p:sp>
      <p:cxnSp>
        <p:nvCxnSpPr>
          <p:cNvPr id="7" name="Straight Connector 6"/>
          <p:cNvCxnSpPr/>
          <p:nvPr/>
        </p:nvCxnSpPr>
        <p:spPr>
          <a:xfrm>
            <a:off x="5943600" y="2971800"/>
            <a:ext cx="228600" cy="1588"/>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181600" y="4038600"/>
            <a:ext cx="304800" cy="1588"/>
          </a:xfrm>
          <a:prstGeom prst="line">
            <a:avLst/>
          </a:prstGeom>
          <a:ln w="25400"/>
        </p:spPr>
        <p:style>
          <a:lnRef idx="1">
            <a:schemeClr val="accent1"/>
          </a:lnRef>
          <a:fillRef idx="0">
            <a:schemeClr val="accent1"/>
          </a:fillRef>
          <a:effectRef idx="0">
            <a:schemeClr val="accent1"/>
          </a:effectRef>
          <a:fontRef idx="minor">
            <a:schemeClr val="tx1"/>
          </a:fontRef>
        </p:style>
      </p:cxnSp>
      <p:graphicFrame>
        <p:nvGraphicFramePr>
          <p:cNvPr id="6" name="Diagram 5"/>
          <p:cNvGraphicFramePr/>
          <p:nvPr/>
        </p:nvGraphicFramePr>
        <p:xfrm>
          <a:off x="609600" y="1676400"/>
          <a:ext cx="6096000"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satMod val="150000"/>
                  </a:schemeClr>
                </a:solidFill>
              </a:rPr>
              <a:t>Why is Integrated Planning Relevant?</a:t>
            </a:r>
            <a:endParaRPr lang="en-US" dirty="0">
              <a:solidFill>
                <a:schemeClr val="accent1">
                  <a:satMod val="150000"/>
                </a:schemeClr>
              </a:solidFill>
            </a:endParaRPr>
          </a:p>
        </p:txBody>
      </p:sp>
      <p:sp>
        <p:nvSpPr>
          <p:cNvPr id="8195" name="Content Placeholder 2"/>
          <p:cNvSpPr>
            <a:spLocks noGrp="1"/>
          </p:cNvSpPr>
          <p:nvPr>
            <p:ph idx="1"/>
          </p:nvPr>
        </p:nvSpPr>
        <p:spPr/>
        <p:txBody>
          <a:bodyPr/>
          <a:lstStyle/>
          <a:p>
            <a:r>
              <a:rPr lang="en-US" sz="2400" dirty="0" smtClean="0"/>
              <a:t>The College Mission statement is a cornerstone of the Planning Process</a:t>
            </a:r>
          </a:p>
          <a:p>
            <a:r>
              <a:rPr lang="en-US" sz="2400" dirty="0" smtClean="0"/>
              <a:t>The Educational Master Plan provides a look at the current and future long-term goals of the college based on the Mission</a:t>
            </a:r>
          </a:p>
          <a:p>
            <a:r>
              <a:rPr lang="en-US" sz="2400" dirty="0" smtClean="0"/>
              <a:t>Facilities, Technology, and Equipment Replacement Plans</a:t>
            </a:r>
          </a:p>
          <a:p>
            <a:r>
              <a:rPr lang="en-US" sz="2400" dirty="0" smtClean="0"/>
              <a:t>The Strategic Plan and Program Review Process bring planning to the course, program, and service levels for a thorough self-analysis</a:t>
            </a:r>
          </a:p>
          <a:p>
            <a:r>
              <a:rPr lang="en-US" sz="2400" dirty="0" smtClean="0"/>
              <a:t>Resources are allocated based on these plans and move the college forward</a:t>
            </a:r>
          </a:p>
          <a:p>
            <a:r>
              <a:rPr lang="en-US" sz="2400" dirty="0" smtClean="0"/>
              <a:t>Assessment and analysis help measure progress                    </a:t>
            </a:r>
            <a:r>
              <a:rPr lang="en-US" sz="1200" dirty="0" smtClean="0">
                <a:ea typeface="Calibri" pitchFamily="34" charset="0"/>
                <a:cs typeface="Times New Roman" pitchFamily="18" charset="0"/>
              </a:rPr>
              <a:t>MH</a:t>
            </a:r>
          </a:p>
          <a:p>
            <a:endParaRPr lang="en-US" sz="2400" dirty="0" smtClean="0">
              <a:latin typeface="Century Gothic" pitchFamily="34" charset="0"/>
              <a:ea typeface="Calibri" pitchFamily="34" charset="0"/>
              <a:cs typeface="Times New Roman" pitchFamily="18" charset="0"/>
            </a:endParaRPr>
          </a:p>
          <a:p>
            <a:endParaRPr lang="en-US" dirty="0" smtClean="0">
              <a:latin typeface="Century Gothic" pitchFamily="34" charset="0"/>
              <a:ea typeface="Calibri" pitchFamily="34" charset="0"/>
              <a:cs typeface="Times New Roman" pitchFamily="18" charset="0"/>
            </a:endParaRPr>
          </a:p>
          <a:p>
            <a:endParaRPr lang="en-US" dirty="0" smtClean="0">
              <a:latin typeface="Century Gothic"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1798</TotalTime>
  <Words>847</Words>
  <Application>Microsoft Office PowerPoint</Application>
  <PresentationFormat>On-screen Show (4:3)</PresentationFormat>
  <Paragraphs>190</Paragraphs>
  <Slides>12</Slides>
  <Notes>3</Notes>
  <HiddenSlides>1</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Module</vt:lpstr>
      <vt:lpstr>Welcome/Facilitators</vt:lpstr>
      <vt:lpstr>Agenda</vt:lpstr>
      <vt:lpstr>             What is an Assembly?</vt:lpstr>
      <vt:lpstr>Accrediting Commission For Community and Junior Colleges (ACCJC)</vt:lpstr>
      <vt:lpstr>Slide 5</vt:lpstr>
      <vt:lpstr>Slide 6</vt:lpstr>
      <vt:lpstr>Integrated Planning????</vt:lpstr>
      <vt:lpstr>Slide 8</vt:lpstr>
      <vt:lpstr>Why is Integrated Planning Relevant?</vt:lpstr>
      <vt:lpstr>Why do We C.A.R.E?</vt:lpstr>
      <vt:lpstr>        Student Services Integrated Planning “Tournament of Champions!”        </vt:lpstr>
      <vt:lpstr>Summary</vt:lpstr>
    </vt:vector>
  </TitlesOfParts>
  <Company>SCCCD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REEDLEY COLLEGE ANNUAL GOALS  2010 - 2011</dc:title>
  <dc:creator>Reedley College</dc:creator>
  <cp:lastModifiedBy>Eileen Apperson-Williams</cp:lastModifiedBy>
  <cp:revision>158</cp:revision>
  <dcterms:created xsi:type="dcterms:W3CDTF">2010-05-28T16:32:18Z</dcterms:created>
  <dcterms:modified xsi:type="dcterms:W3CDTF">2011-01-10T23:52:58Z</dcterms:modified>
</cp:coreProperties>
</file>