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2F7D9B-E572-481B-A73B-FABA8AE4789C}" type="datetimeFigureOut">
              <a:rPr lang="en-US" smtClean="0"/>
              <a:pPr/>
              <a:t>12/1/2010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497CC1F-F471-4697-A11F-2BA87508EE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r.scccd.e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Michelle R. Johnson</a:t>
            </a:r>
          </a:p>
          <a:p>
            <a:r>
              <a:rPr lang="en-US" dirty="0" smtClean="0"/>
              <a:t>Presentation to the Faculty</a:t>
            </a:r>
          </a:p>
          <a:p>
            <a:r>
              <a:rPr lang="en-US" dirty="0" smtClean="0"/>
              <a:t>Reedley College 3 December 2010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Where’s the Data???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Driven Decision Making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Institution Needs</a:t>
            </a:r>
          </a:p>
          <a:p>
            <a:pPr lvl="1"/>
            <a:r>
              <a:rPr lang="en-US" sz="3400" dirty="0" smtClean="0"/>
              <a:t>Accreditation</a:t>
            </a:r>
          </a:p>
          <a:p>
            <a:pPr lvl="1"/>
            <a:r>
              <a:rPr lang="en-US" sz="3400" dirty="0" smtClean="0"/>
              <a:t>Program Review</a:t>
            </a:r>
          </a:p>
          <a:p>
            <a:pPr lvl="1"/>
            <a:r>
              <a:rPr lang="en-US" sz="3400" dirty="0" smtClean="0"/>
              <a:t>SLOs, PLOs, GELOs</a:t>
            </a:r>
          </a:p>
          <a:p>
            <a:pPr lvl="1"/>
            <a:r>
              <a:rPr lang="en-US" sz="3400" dirty="0" smtClean="0"/>
              <a:t>Grant Proposals</a:t>
            </a:r>
          </a:p>
          <a:p>
            <a:r>
              <a:rPr lang="en-US" sz="3600" dirty="0" smtClean="0"/>
              <a:t>Program Needs</a:t>
            </a:r>
          </a:p>
          <a:p>
            <a:pPr lvl="1"/>
            <a:r>
              <a:rPr lang="en-US" sz="3400" dirty="0" smtClean="0"/>
              <a:t>Program Review</a:t>
            </a:r>
          </a:p>
          <a:p>
            <a:pPr lvl="2"/>
            <a:r>
              <a:rPr lang="en-US" sz="3000" dirty="0" smtClean="0"/>
              <a:t>(by site, course, etc)</a:t>
            </a:r>
          </a:p>
          <a:p>
            <a:pPr lvl="1"/>
            <a:r>
              <a:rPr lang="en-US" sz="3400" dirty="0" smtClean="0"/>
              <a:t>SLO assessment/ consultation/ design</a:t>
            </a:r>
            <a:endParaRPr lang="en-US" sz="3000" dirty="0" smtClean="0"/>
          </a:p>
          <a:p>
            <a:pPr lvl="1"/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Driven Decision Making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Instruction Needs</a:t>
            </a:r>
          </a:p>
          <a:p>
            <a:r>
              <a:rPr lang="en-US" sz="3400" dirty="0" smtClean="0"/>
              <a:t>General Faculty Queries</a:t>
            </a:r>
          </a:p>
          <a:p>
            <a:pPr lvl="1"/>
            <a:r>
              <a:rPr lang="en-US" sz="3200" dirty="0" smtClean="0"/>
              <a:t>Success and retention</a:t>
            </a:r>
          </a:p>
          <a:p>
            <a:r>
              <a:rPr lang="en-US" sz="3400" dirty="0" smtClean="0"/>
              <a:t>Other Faculty Projects</a:t>
            </a:r>
          </a:p>
          <a:p>
            <a:r>
              <a:rPr lang="en-US" sz="3400" dirty="0" smtClean="0"/>
              <a:t>Surveys</a:t>
            </a:r>
          </a:p>
          <a:p>
            <a:pPr lvl="1"/>
            <a:r>
              <a:rPr lang="en-US" sz="3000" dirty="0" smtClean="0"/>
              <a:t>Create, gather, analyze</a:t>
            </a:r>
          </a:p>
          <a:p>
            <a:pPr lvl="1"/>
            <a:r>
              <a:rPr lang="en-US" sz="3000" dirty="0" smtClean="0"/>
              <a:t>Outside data requests (Peterson’s, IPEDs, etc)</a:t>
            </a:r>
          </a:p>
          <a:p>
            <a:pPr lvl="2">
              <a:buNone/>
            </a:pPr>
            <a:endParaRPr lang="en-US" sz="3000" dirty="0" smtClean="0"/>
          </a:p>
          <a:p>
            <a:pPr lvl="2">
              <a:buNone/>
            </a:pPr>
            <a:endParaRPr lang="en-US" sz="3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Pre-Made Answers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State Center Community College District IR Website: </a:t>
            </a:r>
          </a:p>
          <a:p>
            <a:r>
              <a:rPr lang="en-US" sz="3600" dirty="0" smtClean="0">
                <a:hlinkClick r:id="rId2"/>
              </a:rPr>
              <a:t>http://ir.scccd.edu</a:t>
            </a:r>
            <a:endParaRPr lang="en-US" sz="3600" dirty="0" smtClean="0"/>
          </a:p>
          <a:p>
            <a:r>
              <a:rPr lang="en-US" sz="3600" dirty="0" smtClean="0"/>
              <a:t>Institutional Program Review</a:t>
            </a:r>
          </a:p>
          <a:p>
            <a:pPr lvl="1"/>
            <a:r>
              <a:rPr lang="en-US" sz="3400" dirty="0" smtClean="0"/>
              <a:t>Success, Retention, GPA</a:t>
            </a:r>
          </a:p>
          <a:p>
            <a:r>
              <a:rPr lang="en-US" sz="3600" dirty="0" smtClean="0"/>
              <a:t>Baseline Data Query</a:t>
            </a:r>
          </a:p>
          <a:p>
            <a:pPr lvl="1"/>
            <a:r>
              <a:rPr lang="en-US" sz="3400" dirty="0" smtClean="0"/>
              <a:t>Success, Retention, GPA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Pre-Made Answers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Success by Demographics</a:t>
            </a:r>
          </a:p>
          <a:p>
            <a:pPr lvl="1"/>
            <a:r>
              <a:rPr lang="en-US" sz="3200" dirty="0" smtClean="0"/>
              <a:t>Ethnicity. Age, Gender</a:t>
            </a:r>
          </a:p>
          <a:p>
            <a:r>
              <a:rPr lang="en-US" sz="3400" dirty="0" smtClean="0"/>
              <a:t>FACT Sheets </a:t>
            </a:r>
          </a:p>
          <a:p>
            <a:r>
              <a:rPr lang="en-US" sz="3400" dirty="0" smtClean="0"/>
              <a:t>Capacity Report</a:t>
            </a:r>
          </a:p>
          <a:p>
            <a:r>
              <a:rPr lang="en-US" sz="3400" dirty="0" smtClean="0"/>
              <a:t>EMR</a:t>
            </a: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Canned 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800" dirty="0" smtClean="0"/>
              <a:t>CCCCO </a:t>
            </a:r>
          </a:p>
          <a:p>
            <a:r>
              <a:rPr lang="en-US" sz="4800" dirty="0" smtClean="0"/>
              <a:t>Census Data</a:t>
            </a:r>
          </a:p>
          <a:p>
            <a:r>
              <a:rPr lang="en-US" sz="4800" dirty="0" smtClean="0"/>
              <a:t>IPEDS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Requests: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 to ask for Data</a:t>
            </a:r>
          </a:p>
          <a:p>
            <a:r>
              <a:rPr lang="en-US" sz="3600" dirty="0" smtClean="0"/>
              <a:t>What to do with it</a:t>
            </a:r>
          </a:p>
          <a:p>
            <a:r>
              <a:rPr lang="en-US" sz="3600" dirty="0" smtClean="0"/>
              <a:t>Know what you want</a:t>
            </a:r>
          </a:p>
          <a:p>
            <a:r>
              <a:rPr lang="en-US" sz="3600" dirty="0" smtClean="0"/>
              <a:t>Is it available anywhere else</a:t>
            </a:r>
          </a:p>
          <a:p>
            <a:r>
              <a:rPr lang="en-US" sz="3600" dirty="0" smtClean="0"/>
              <a:t>In general, most people really want to know about retention, success, their classes/programs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176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Where’s the Data???</vt:lpstr>
      <vt:lpstr>Data Driven Decision Making</vt:lpstr>
      <vt:lpstr>Data Driven Decision Making (cont.)</vt:lpstr>
      <vt:lpstr>Some Pre-Made Answers </vt:lpstr>
      <vt:lpstr>Some Pre-Made Answers </vt:lpstr>
      <vt:lpstr>Canned Data Sources</vt:lpstr>
      <vt:lpstr>Data Requests: </vt:lpstr>
    </vt:vector>
  </TitlesOfParts>
  <Company>State Center Community College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 Johnson</dc:creator>
  <cp:lastModifiedBy>Michelle Johnson</cp:lastModifiedBy>
  <cp:revision>17</cp:revision>
  <dcterms:created xsi:type="dcterms:W3CDTF">2010-08-23T23:18:44Z</dcterms:created>
  <dcterms:modified xsi:type="dcterms:W3CDTF">2010-12-01T20:22:40Z</dcterms:modified>
</cp:coreProperties>
</file>