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0"/>
  </p:notesMasterIdLst>
  <p:sldIdLst>
    <p:sldId id="275" r:id="rId2"/>
    <p:sldId id="337" r:id="rId3"/>
    <p:sldId id="338" r:id="rId4"/>
    <p:sldId id="339" r:id="rId5"/>
    <p:sldId id="340" r:id="rId6"/>
    <p:sldId id="375" r:id="rId7"/>
    <p:sldId id="341" r:id="rId8"/>
    <p:sldId id="342" r:id="rId9"/>
    <p:sldId id="343" r:id="rId10"/>
    <p:sldId id="344" r:id="rId11"/>
    <p:sldId id="345" r:id="rId12"/>
    <p:sldId id="346" r:id="rId13"/>
    <p:sldId id="347" r:id="rId14"/>
    <p:sldId id="348" r:id="rId15"/>
    <p:sldId id="349" r:id="rId16"/>
    <p:sldId id="350" r:id="rId17"/>
    <p:sldId id="351" r:id="rId18"/>
    <p:sldId id="352" r:id="rId19"/>
    <p:sldId id="353" r:id="rId20"/>
    <p:sldId id="354" r:id="rId21"/>
    <p:sldId id="355" r:id="rId22"/>
    <p:sldId id="356" r:id="rId23"/>
    <p:sldId id="357" r:id="rId24"/>
    <p:sldId id="358" r:id="rId25"/>
    <p:sldId id="359" r:id="rId26"/>
    <p:sldId id="360" r:id="rId27"/>
    <p:sldId id="361" r:id="rId28"/>
    <p:sldId id="362" r:id="rId29"/>
    <p:sldId id="363" r:id="rId30"/>
    <p:sldId id="364" r:id="rId31"/>
    <p:sldId id="365" r:id="rId32"/>
    <p:sldId id="367" r:id="rId33"/>
    <p:sldId id="368" r:id="rId34"/>
    <p:sldId id="369" r:id="rId35"/>
    <p:sldId id="370" r:id="rId36"/>
    <p:sldId id="371" r:id="rId37"/>
    <p:sldId id="372" r:id="rId38"/>
    <p:sldId id="373" r:id="rId39"/>
    <p:sldId id="374" r:id="rId40"/>
    <p:sldId id="289" r:id="rId41"/>
    <p:sldId id="271" r:id="rId42"/>
    <p:sldId id="376" r:id="rId43"/>
    <p:sldId id="294" r:id="rId44"/>
    <p:sldId id="295" r:id="rId45"/>
    <p:sldId id="296" r:id="rId46"/>
    <p:sldId id="297" r:id="rId47"/>
    <p:sldId id="298" r:id="rId48"/>
    <p:sldId id="299" r:id="rId49"/>
    <p:sldId id="260"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257" r:id="rId88"/>
    <p:sldId id="290" r:id="rId8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7" autoAdjust="0"/>
    <p:restoredTop sz="94640" autoAdjust="0"/>
  </p:normalViewPr>
  <p:slideViewPr>
    <p:cSldViewPr>
      <p:cViewPr varScale="1">
        <p:scale>
          <a:sx n="106" d="100"/>
          <a:sy n="106" d="100"/>
        </p:scale>
        <p:origin x="-145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6"/>
    </p:cViewPr>
  </p:sorterViewPr>
  <p:notesViewPr>
    <p:cSldViewPr>
      <p:cViewPr varScale="1">
        <p:scale>
          <a:sx n="59" d="100"/>
          <a:sy n="59" d="100"/>
        </p:scale>
        <p:origin x="-174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252AE0-E8C6-40B9-ACD2-C76FC29D80E5}" type="doc">
      <dgm:prSet loTypeId="urn:microsoft.com/office/officeart/2005/8/layout/matrix2" loCatId="matrix" qsTypeId="urn:microsoft.com/office/officeart/2005/8/quickstyle/3d3" qsCatId="3D" csTypeId="urn:microsoft.com/office/officeart/2005/8/colors/accent1_2" csCatId="accent1" phldr="1"/>
      <dgm:spPr/>
      <dgm:t>
        <a:bodyPr/>
        <a:lstStyle/>
        <a:p>
          <a:endParaRPr lang="en-US"/>
        </a:p>
      </dgm:t>
    </dgm:pt>
    <dgm:pt modelId="{F49641D1-5B85-4C15-85EA-38D655C392D0}">
      <dgm:prSet phldrT="[Text]"/>
      <dgm:spPr/>
      <dgm:t>
        <a:bodyPr/>
        <a:lstStyle/>
        <a:p>
          <a:r>
            <a:rPr lang="en-US" dirty="0" smtClean="0"/>
            <a:t>Committees</a:t>
          </a:r>
          <a:endParaRPr lang="en-US" dirty="0"/>
        </a:p>
      </dgm:t>
    </dgm:pt>
    <dgm:pt modelId="{64B00EB3-4216-42DF-84F5-39368233604B}" type="parTrans" cxnId="{849FB69F-74C2-4284-906B-1D3A9A296C98}">
      <dgm:prSet/>
      <dgm:spPr/>
      <dgm:t>
        <a:bodyPr/>
        <a:lstStyle/>
        <a:p>
          <a:endParaRPr lang="en-US"/>
        </a:p>
      </dgm:t>
    </dgm:pt>
    <dgm:pt modelId="{FFE815CC-F036-4A36-97BD-6D9960CF1CD6}" type="sibTrans" cxnId="{849FB69F-74C2-4284-906B-1D3A9A296C98}">
      <dgm:prSet/>
      <dgm:spPr/>
      <dgm:t>
        <a:bodyPr/>
        <a:lstStyle/>
        <a:p>
          <a:endParaRPr lang="en-US"/>
        </a:p>
      </dgm:t>
    </dgm:pt>
    <dgm:pt modelId="{665A0D9F-B6E7-47DE-B33C-54BC778868AA}">
      <dgm:prSet phldrT="[Text]"/>
      <dgm:spPr/>
      <dgm:t>
        <a:bodyPr/>
        <a:lstStyle/>
        <a:p>
          <a:r>
            <a:rPr lang="en-US" dirty="0" smtClean="0"/>
            <a:t>Plans</a:t>
          </a:r>
          <a:endParaRPr lang="en-US" dirty="0"/>
        </a:p>
      </dgm:t>
    </dgm:pt>
    <dgm:pt modelId="{D90D7D70-0B4D-47BB-9C97-04A9124410E8}" type="parTrans" cxnId="{16C20D2D-FEC6-4BDF-A60F-9B03BDD5FF55}">
      <dgm:prSet/>
      <dgm:spPr/>
      <dgm:t>
        <a:bodyPr/>
        <a:lstStyle/>
        <a:p>
          <a:endParaRPr lang="en-US"/>
        </a:p>
      </dgm:t>
    </dgm:pt>
    <dgm:pt modelId="{093770D1-DAE9-4B16-A962-375232D493AA}" type="sibTrans" cxnId="{16C20D2D-FEC6-4BDF-A60F-9B03BDD5FF55}">
      <dgm:prSet/>
      <dgm:spPr/>
      <dgm:t>
        <a:bodyPr/>
        <a:lstStyle/>
        <a:p>
          <a:endParaRPr lang="en-US"/>
        </a:p>
      </dgm:t>
    </dgm:pt>
    <dgm:pt modelId="{1ECF9A42-0A9F-4457-91BE-5E49E0E4691F}">
      <dgm:prSet phldrT="[Text]"/>
      <dgm:spPr/>
      <dgm:t>
        <a:bodyPr/>
        <a:lstStyle/>
        <a:p>
          <a:r>
            <a:rPr lang="en-US" dirty="0" smtClean="0"/>
            <a:t>Admin. Structure</a:t>
          </a:r>
          <a:endParaRPr lang="en-US" dirty="0"/>
        </a:p>
      </dgm:t>
    </dgm:pt>
    <dgm:pt modelId="{B0973EBD-0472-49B3-8FFE-40FEF330F303}" type="parTrans" cxnId="{39AEA500-233A-4A35-B904-903531EDA517}">
      <dgm:prSet/>
      <dgm:spPr/>
      <dgm:t>
        <a:bodyPr/>
        <a:lstStyle/>
        <a:p>
          <a:endParaRPr lang="en-US"/>
        </a:p>
      </dgm:t>
    </dgm:pt>
    <dgm:pt modelId="{C9238FDB-8E6F-4C81-9169-8A09D75AB3F1}" type="sibTrans" cxnId="{39AEA500-233A-4A35-B904-903531EDA517}">
      <dgm:prSet/>
      <dgm:spPr/>
      <dgm:t>
        <a:bodyPr/>
        <a:lstStyle/>
        <a:p>
          <a:endParaRPr lang="en-US"/>
        </a:p>
      </dgm:t>
    </dgm:pt>
    <dgm:pt modelId="{A8E215F7-4C05-4B76-9836-98B3AD8648D6}">
      <dgm:prSet phldrT="[Text]"/>
      <dgm:spPr/>
      <dgm:t>
        <a:bodyPr/>
        <a:lstStyle/>
        <a:p>
          <a:r>
            <a:rPr lang="en-US" dirty="0" smtClean="0"/>
            <a:t>Evaluation</a:t>
          </a:r>
          <a:endParaRPr lang="en-US" dirty="0"/>
        </a:p>
      </dgm:t>
    </dgm:pt>
    <dgm:pt modelId="{42BD691C-FF87-4C8A-BEC5-F154F2D612C1}" type="parTrans" cxnId="{0EBE7C84-A02E-46F7-8384-BB59F893C899}">
      <dgm:prSet/>
      <dgm:spPr/>
      <dgm:t>
        <a:bodyPr/>
        <a:lstStyle/>
        <a:p>
          <a:endParaRPr lang="en-US"/>
        </a:p>
      </dgm:t>
    </dgm:pt>
    <dgm:pt modelId="{7D44FBCD-5C33-4280-94FF-F92DDE86DD89}" type="sibTrans" cxnId="{0EBE7C84-A02E-46F7-8384-BB59F893C899}">
      <dgm:prSet/>
      <dgm:spPr/>
      <dgm:t>
        <a:bodyPr/>
        <a:lstStyle/>
        <a:p>
          <a:endParaRPr lang="en-US"/>
        </a:p>
      </dgm:t>
    </dgm:pt>
    <dgm:pt modelId="{833F8596-A8A0-461D-BD52-47A5FDD31CC6}" type="pres">
      <dgm:prSet presAssocID="{D6252AE0-E8C6-40B9-ACD2-C76FC29D80E5}" presName="matrix" presStyleCnt="0">
        <dgm:presLayoutVars>
          <dgm:chMax val="1"/>
          <dgm:dir/>
          <dgm:resizeHandles val="exact"/>
        </dgm:presLayoutVars>
      </dgm:prSet>
      <dgm:spPr/>
      <dgm:t>
        <a:bodyPr/>
        <a:lstStyle/>
        <a:p>
          <a:endParaRPr lang="en-US"/>
        </a:p>
      </dgm:t>
    </dgm:pt>
    <dgm:pt modelId="{9E87DD41-FF42-4BD5-8837-74A8FB3A825B}" type="pres">
      <dgm:prSet presAssocID="{D6252AE0-E8C6-40B9-ACD2-C76FC29D80E5}" presName="axisShape" presStyleLbl="bgShp" presStyleIdx="0" presStyleCnt="1"/>
      <dgm:spPr/>
    </dgm:pt>
    <dgm:pt modelId="{80BD5CF8-7870-4E0A-A0AA-6371287529EE}" type="pres">
      <dgm:prSet presAssocID="{D6252AE0-E8C6-40B9-ACD2-C76FC29D80E5}" presName="rect1" presStyleLbl="node1" presStyleIdx="0" presStyleCnt="4">
        <dgm:presLayoutVars>
          <dgm:chMax val="0"/>
          <dgm:chPref val="0"/>
          <dgm:bulletEnabled val="1"/>
        </dgm:presLayoutVars>
      </dgm:prSet>
      <dgm:spPr/>
      <dgm:t>
        <a:bodyPr/>
        <a:lstStyle/>
        <a:p>
          <a:endParaRPr lang="en-US"/>
        </a:p>
      </dgm:t>
    </dgm:pt>
    <dgm:pt modelId="{18E0661A-9EDA-44D8-B818-7A7D3477EC26}" type="pres">
      <dgm:prSet presAssocID="{D6252AE0-E8C6-40B9-ACD2-C76FC29D80E5}" presName="rect2" presStyleLbl="node1" presStyleIdx="1" presStyleCnt="4">
        <dgm:presLayoutVars>
          <dgm:chMax val="0"/>
          <dgm:chPref val="0"/>
          <dgm:bulletEnabled val="1"/>
        </dgm:presLayoutVars>
      </dgm:prSet>
      <dgm:spPr/>
      <dgm:t>
        <a:bodyPr/>
        <a:lstStyle/>
        <a:p>
          <a:endParaRPr lang="en-US"/>
        </a:p>
      </dgm:t>
    </dgm:pt>
    <dgm:pt modelId="{9680919F-2E84-49A9-A9D6-6A28E087186D}" type="pres">
      <dgm:prSet presAssocID="{D6252AE0-E8C6-40B9-ACD2-C76FC29D80E5}" presName="rect3" presStyleLbl="node1" presStyleIdx="2" presStyleCnt="4">
        <dgm:presLayoutVars>
          <dgm:chMax val="0"/>
          <dgm:chPref val="0"/>
          <dgm:bulletEnabled val="1"/>
        </dgm:presLayoutVars>
      </dgm:prSet>
      <dgm:spPr/>
      <dgm:t>
        <a:bodyPr/>
        <a:lstStyle/>
        <a:p>
          <a:endParaRPr lang="en-US"/>
        </a:p>
      </dgm:t>
    </dgm:pt>
    <dgm:pt modelId="{B2B9F31A-BC5D-4577-AB92-F20F6190FA35}" type="pres">
      <dgm:prSet presAssocID="{D6252AE0-E8C6-40B9-ACD2-C76FC29D80E5}" presName="rect4" presStyleLbl="node1" presStyleIdx="3" presStyleCnt="4">
        <dgm:presLayoutVars>
          <dgm:chMax val="0"/>
          <dgm:chPref val="0"/>
          <dgm:bulletEnabled val="1"/>
        </dgm:presLayoutVars>
      </dgm:prSet>
      <dgm:spPr/>
      <dgm:t>
        <a:bodyPr/>
        <a:lstStyle/>
        <a:p>
          <a:endParaRPr lang="en-US"/>
        </a:p>
      </dgm:t>
    </dgm:pt>
  </dgm:ptLst>
  <dgm:cxnLst>
    <dgm:cxn modelId="{D154A4AA-63B1-406F-9DCB-B9154BA2BC3D}" type="presOf" srcId="{A8E215F7-4C05-4B76-9836-98B3AD8648D6}" destId="{B2B9F31A-BC5D-4577-AB92-F20F6190FA35}" srcOrd="0" destOrd="0" presId="urn:microsoft.com/office/officeart/2005/8/layout/matrix2"/>
    <dgm:cxn modelId="{D23CEB3A-2D2C-4226-ACFD-24E1A453AC43}" type="presOf" srcId="{F49641D1-5B85-4C15-85EA-38D655C392D0}" destId="{80BD5CF8-7870-4E0A-A0AA-6371287529EE}" srcOrd="0" destOrd="0" presId="urn:microsoft.com/office/officeart/2005/8/layout/matrix2"/>
    <dgm:cxn modelId="{16C20D2D-FEC6-4BDF-A60F-9B03BDD5FF55}" srcId="{D6252AE0-E8C6-40B9-ACD2-C76FC29D80E5}" destId="{665A0D9F-B6E7-47DE-B33C-54BC778868AA}" srcOrd="1" destOrd="0" parTransId="{D90D7D70-0B4D-47BB-9C97-04A9124410E8}" sibTransId="{093770D1-DAE9-4B16-A962-375232D493AA}"/>
    <dgm:cxn modelId="{39AEA500-233A-4A35-B904-903531EDA517}" srcId="{D6252AE0-E8C6-40B9-ACD2-C76FC29D80E5}" destId="{1ECF9A42-0A9F-4457-91BE-5E49E0E4691F}" srcOrd="2" destOrd="0" parTransId="{B0973EBD-0472-49B3-8FFE-40FEF330F303}" sibTransId="{C9238FDB-8E6F-4C81-9169-8A09D75AB3F1}"/>
    <dgm:cxn modelId="{5BF67B51-DF03-4B17-88BA-EDA62702B16F}" type="presOf" srcId="{665A0D9F-B6E7-47DE-B33C-54BC778868AA}" destId="{18E0661A-9EDA-44D8-B818-7A7D3477EC26}" srcOrd="0" destOrd="0" presId="urn:microsoft.com/office/officeart/2005/8/layout/matrix2"/>
    <dgm:cxn modelId="{0EBE7C84-A02E-46F7-8384-BB59F893C899}" srcId="{D6252AE0-E8C6-40B9-ACD2-C76FC29D80E5}" destId="{A8E215F7-4C05-4B76-9836-98B3AD8648D6}" srcOrd="3" destOrd="0" parTransId="{42BD691C-FF87-4C8A-BEC5-F154F2D612C1}" sibTransId="{7D44FBCD-5C33-4280-94FF-F92DDE86DD89}"/>
    <dgm:cxn modelId="{849FB69F-74C2-4284-906B-1D3A9A296C98}" srcId="{D6252AE0-E8C6-40B9-ACD2-C76FC29D80E5}" destId="{F49641D1-5B85-4C15-85EA-38D655C392D0}" srcOrd="0" destOrd="0" parTransId="{64B00EB3-4216-42DF-84F5-39368233604B}" sibTransId="{FFE815CC-F036-4A36-97BD-6D9960CF1CD6}"/>
    <dgm:cxn modelId="{DC524B56-6985-4460-9195-D029D3316DEC}" type="presOf" srcId="{1ECF9A42-0A9F-4457-91BE-5E49E0E4691F}" destId="{9680919F-2E84-49A9-A9D6-6A28E087186D}" srcOrd="0" destOrd="0" presId="urn:microsoft.com/office/officeart/2005/8/layout/matrix2"/>
    <dgm:cxn modelId="{D7591BD4-193F-4096-9A9E-025650FC5FBE}" type="presOf" srcId="{D6252AE0-E8C6-40B9-ACD2-C76FC29D80E5}" destId="{833F8596-A8A0-461D-BD52-47A5FDD31CC6}" srcOrd="0" destOrd="0" presId="urn:microsoft.com/office/officeart/2005/8/layout/matrix2"/>
    <dgm:cxn modelId="{47F0D616-51D7-4D5C-84B7-3F32852133D6}" type="presParOf" srcId="{833F8596-A8A0-461D-BD52-47A5FDD31CC6}" destId="{9E87DD41-FF42-4BD5-8837-74A8FB3A825B}" srcOrd="0" destOrd="0" presId="urn:microsoft.com/office/officeart/2005/8/layout/matrix2"/>
    <dgm:cxn modelId="{23E78540-BB6C-438D-B79C-62AB51F85947}" type="presParOf" srcId="{833F8596-A8A0-461D-BD52-47A5FDD31CC6}" destId="{80BD5CF8-7870-4E0A-A0AA-6371287529EE}" srcOrd="1" destOrd="0" presId="urn:microsoft.com/office/officeart/2005/8/layout/matrix2"/>
    <dgm:cxn modelId="{3F8E6C5D-EBAF-4AB8-9E44-328AAE321ACB}" type="presParOf" srcId="{833F8596-A8A0-461D-BD52-47A5FDD31CC6}" destId="{18E0661A-9EDA-44D8-B818-7A7D3477EC26}" srcOrd="2" destOrd="0" presId="urn:microsoft.com/office/officeart/2005/8/layout/matrix2"/>
    <dgm:cxn modelId="{EFAB9613-B845-4E11-B974-C893A376442C}" type="presParOf" srcId="{833F8596-A8A0-461D-BD52-47A5FDD31CC6}" destId="{9680919F-2E84-49A9-A9D6-6A28E087186D}" srcOrd="3" destOrd="0" presId="urn:microsoft.com/office/officeart/2005/8/layout/matrix2"/>
    <dgm:cxn modelId="{41FAC126-1D5A-4580-B487-3F78113D3772}" type="presParOf" srcId="{833F8596-A8A0-461D-BD52-47A5FDD31CC6}" destId="{B2B9F31A-BC5D-4577-AB92-F20F6190FA35}" srcOrd="4" destOrd="0" presId="urn:microsoft.com/office/officeart/2005/8/layout/matrix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B011AA-D728-4E53-98C1-A008627571D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B4B2AFF-6203-4B5F-828C-04EE3DC689BF}">
      <dgm:prSet phldrT="[Text]"/>
      <dgm:spPr>
        <a:ln>
          <a:solidFill>
            <a:schemeClr val="tx2"/>
          </a:solidFill>
        </a:ln>
      </dgm:spPr>
      <dgm:t>
        <a:bodyPr/>
        <a:lstStyle/>
        <a:p>
          <a:r>
            <a:rPr lang="en-US" dirty="0" smtClean="0"/>
            <a:t>Mission Statement</a:t>
          </a:r>
          <a:endParaRPr lang="en-US" dirty="0"/>
        </a:p>
      </dgm:t>
    </dgm:pt>
    <dgm:pt modelId="{CF881DD8-AAAE-4CC7-A57A-2BD4DEF8A796}" type="parTrans" cxnId="{ACA2D501-7FFA-48E4-8868-934CCE96A3EF}">
      <dgm:prSet/>
      <dgm:spPr/>
      <dgm:t>
        <a:bodyPr/>
        <a:lstStyle/>
        <a:p>
          <a:endParaRPr lang="en-US"/>
        </a:p>
      </dgm:t>
    </dgm:pt>
    <dgm:pt modelId="{6F75B81B-356A-4AF6-9988-BDA790DEB14E}" type="sibTrans" cxnId="{ACA2D501-7FFA-48E4-8868-934CCE96A3EF}">
      <dgm:prSet/>
      <dgm:spPr/>
      <dgm:t>
        <a:bodyPr/>
        <a:lstStyle/>
        <a:p>
          <a:endParaRPr lang="en-US"/>
        </a:p>
      </dgm:t>
    </dgm:pt>
    <dgm:pt modelId="{2F120BBA-601B-4D3F-8694-A26F349D842F}">
      <dgm:prSet phldrT="[Text]"/>
      <dgm:spPr/>
      <dgm:t>
        <a:bodyPr/>
        <a:lstStyle/>
        <a:p>
          <a:r>
            <a:rPr lang="en-US" dirty="0" smtClean="0"/>
            <a:t>Educational Master Plan</a:t>
          </a:r>
          <a:endParaRPr lang="en-US" dirty="0"/>
        </a:p>
      </dgm:t>
    </dgm:pt>
    <dgm:pt modelId="{04D081B6-BE00-4B96-8A1D-DEF541C0D969}" type="parTrans" cxnId="{3013D59E-BE15-48FB-A538-3C71E2D9F67F}">
      <dgm:prSet/>
      <dgm:spPr/>
      <dgm:t>
        <a:bodyPr/>
        <a:lstStyle/>
        <a:p>
          <a:endParaRPr lang="en-US" dirty="0"/>
        </a:p>
      </dgm:t>
    </dgm:pt>
    <dgm:pt modelId="{8BAFF852-01E7-41FF-BBDB-C2DE185FACF3}" type="sibTrans" cxnId="{3013D59E-BE15-48FB-A538-3C71E2D9F67F}">
      <dgm:prSet/>
      <dgm:spPr/>
      <dgm:t>
        <a:bodyPr/>
        <a:lstStyle/>
        <a:p>
          <a:endParaRPr lang="en-US"/>
        </a:p>
      </dgm:t>
    </dgm:pt>
    <dgm:pt modelId="{CCE5BB5E-4D1F-4752-9F96-5148E1B128C2}">
      <dgm:prSet phldrT="[Text]"/>
      <dgm:spPr/>
      <dgm:t>
        <a:bodyPr/>
        <a:lstStyle/>
        <a:p>
          <a:r>
            <a:rPr lang="en-US" dirty="0" smtClean="0"/>
            <a:t>Strategic Plan</a:t>
          </a:r>
          <a:endParaRPr lang="en-US" dirty="0"/>
        </a:p>
      </dgm:t>
    </dgm:pt>
    <dgm:pt modelId="{40268DEF-0E0E-48A3-A470-E14BBC1303BB}" type="parTrans" cxnId="{9E838F4A-5278-4B7D-B7E2-A2BFD6054804}">
      <dgm:prSet/>
      <dgm:spPr/>
      <dgm:t>
        <a:bodyPr/>
        <a:lstStyle/>
        <a:p>
          <a:endParaRPr lang="en-US" dirty="0"/>
        </a:p>
      </dgm:t>
    </dgm:pt>
    <dgm:pt modelId="{D0242FC3-A51E-4AA7-94BF-EA6B34D2A25B}" type="sibTrans" cxnId="{9E838F4A-5278-4B7D-B7E2-A2BFD6054804}">
      <dgm:prSet/>
      <dgm:spPr/>
      <dgm:t>
        <a:bodyPr/>
        <a:lstStyle/>
        <a:p>
          <a:endParaRPr lang="en-US"/>
        </a:p>
      </dgm:t>
    </dgm:pt>
    <dgm:pt modelId="{60AF0827-CD85-4DEF-9E82-AE1A2FE8D76B}">
      <dgm:prSet phldrT="[Text]"/>
      <dgm:spPr/>
      <dgm:t>
        <a:bodyPr/>
        <a:lstStyle/>
        <a:p>
          <a:r>
            <a:rPr lang="en-US" dirty="0" smtClean="0"/>
            <a:t>Facilities Plan</a:t>
          </a:r>
          <a:endParaRPr lang="en-US" dirty="0"/>
        </a:p>
      </dgm:t>
    </dgm:pt>
    <dgm:pt modelId="{BBC8FD91-D607-4F04-9F96-7AF8CC5B1971}" type="parTrans" cxnId="{F3B5DFD4-E6B7-44FA-830B-CC140A74BDB0}">
      <dgm:prSet/>
      <dgm:spPr>
        <a:ln>
          <a:noFill/>
        </a:ln>
      </dgm:spPr>
      <dgm:t>
        <a:bodyPr/>
        <a:lstStyle/>
        <a:p>
          <a:endParaRPr lang="en-US" dirty="0"/>
        </a:p>
      </dgm:t>
    </dgm:pt>
    <dgm:pt modelId="{FE18C01E-C6D3-457A-855F-BB277DB5DBC2}" type="sibTrans" cxnId="{F3B5DFD4-E6B7-44FA-830B-CC140A74BDB0}">
      <dgm:prSet/>
      <dgm:spPr/>
      <dgm:t>
        <a:bodyPr/>
        <a:lstStyle/>
        <a:p>
          <a:endParaRPr lang="en-US"/>
        </a:p>
      </dgm:t>
    </dgm:pt>
    <dgm:pt modelId="{7AD34C7D-B9FA-41E7-9478-63F928ECC099}">
      <dgm:prSet/>
      <dgm:spPr/>
      <dgm:t>
        <a:bodyPr/>
        <a:lstStyle/>
        <a:p>
          <a:r>
            <a:rPr lang="en-US" dirty="0" smtClean="0"/>
            <a:t>College Goals</a:t>
          </a:r>
          <a:endParaRPr lang="en-US" dirty="0"/>
        </a:p>
      </dgm:t>
    </dgm:pt>
    <dgm:pt modelId="{304328FC-D250-4795-A23D-69231D7BD7CF}" type="parTrans" cxnId="{8E041991-6D09-4AB3-A92E-AD5D9057625E}">
      <dgm:prSet/>
      <dgm:spPr>
        <a:ln>
          <a:noFill/>
        </a:ln>
      </dgm:spPr>
      <dgm:t>
        <a:bodyPr/>
        <a:lstStyle/>
        <a:p>
          <a:endParaRPr lang="en-US" dirty="0"/>
        </a:p>
      </dgm:t>
    </dgm:pt>
    <dgm:pt modelId="{297CC21D-1F44-4C59-AFD2-2F8B98C312D1}" type="sibTrans" cxnId="{8E041991-6D09-4AB3-A92E-AD5D9057625E}">
      <dgm:prSet/>
      <dgm:spPr/>
      <dgm:t>
        <a:bodyPr/>
        <a:lstStyle/>
        <a:p>
          <a:endParaRPr lang="en-US"/>
        </a:p>
      </dgm:t>
    </dgm:pt>
    <dgm:pt modelId="{039F795C-CB04-4E72-BE99-7CE4CCE0655D}">
      <dgm:prSet/>
      <dgm:spPr/>
      <dgm:t>
        <a:bodyPr/>
        <a:lstStyle/>
        <a:p>
          <a:r>
            <a:rPr lang="en-US" dirty="0" smtClean="0"/>
            <a:t>Technology Plan</a:t>
          </a:r>
          <a:endParaRPr lang="en-US" dirty="0"/>
        </a:p>
      </dgm:t>
    </dgm:pt>
    <dgm:pt modelId="{04C21E99-78CB-497F-A0E7-8D2F4C5F8561}" type="parTrans" cxnId="{A4095F65-E2C8-4133-8715-A400A572A86E}">
      <dgm:prSet/>
      <dgm:spPr/>
      <dgm:t>
        <a:bodyPr/>
        <a:lstStyle/>
        <a:p>
          <a:endParaRPr lang="en-US" dirty="0"/>
        </a:p>
      </dgm:t>
    </dgm:pt>
    <dgm:pt modelId="{AEF3CE01-3D41-47F5-9673-59E3810EB765}" type="sibTrans" cxnId="{A4095F65-E2C8-4133-8715-A400A572A86E}">
      <dgm:prSet/>
      <dgm:spPr/>
      <dgm:t>
        <a:bodyPr/>
        <a:lstStyle/>
        <a:p>
          <a:endParaRPr lang="en-US"/>
        </a:p>
      </dgm:t>
    </dgm:pt>
    <dgm:pt modelId="{01DADEDA-1B89-4BF5-A6EF-40EE7AD4DE6D}">
      <dgm:prSet/>
      <dgm:spPr/>
      <dgm:t>
        <a:bodyPr/>
        <a:lstStyle/>
        <a:p>
          <a:r>
            <a:rPr lang="en-US" dirty="0" smtClean="0"/>
            <a:t>College Committee and Grant Plans</a:t>
          </a:r>
          <a:endParaRPr lang="en-US" dirty="0"/>
        </a:p>
      </dgm:t>
    </dgm:pt>
    <dgm:pt modelId="{77700DFB-D30A-48C5-842C-2F3EE0CB7EA0}" type="parTrans" cxnId="{3FB82A9B-2AF1-453E-B80B-0D0A6F680FD4}">
      <dgm:prSet/>
      <dgm:spPr/>
      <dgm:t>
        <a:bodyPr/>
        <a:lstStyle/>
        <a:p>
          <a:endParaRPr lang="en-US" dirty="0"/>
        </a:p>
      </dgm:t>
    </dgm:pt>
    <dgm:pt modelId="{7BEE68DA-779B-40C4-B959-FEF273C39733}" type="sibTrans" cxnId="{3FB82A9B-2AF1-453E-B80B-0D0A6F680FD4}">
      <dgm:prSet/>
      <dgm:spPr/>
      <dgm:t>
        <a:bodyPr/>
        <a:lstStyle/>
        <a:p>
          <a:endParaRPr lang="en-US"/>
        </a:p>
      </dgm:t>
    </dgm:pt>
    <dgm:pt modelId="{D27C70AB-EA98-4ED5-8AA3-334EDE7D69DB}">
      <dgm:prSet/>
      <dgm:spPr>
        <a:ln>
          <a:solidFill>
            <a:schemeClr val="accent3"/>
          </a:solidFill>
        </a:ln>
      </dgm:spPr>
      <dgm:t>
        <a:bodyPr/>
        <a:lstStyle/>
        <a:p>
          <a:r>
            <a:rPr lang="en-US" dirty="0" smtClean="0"/>
            <a:t>Staffing Plan</a:t>
          </a:r>
          <a:endParaRPr lang="en-US" dirty="0"/>
        </a:p>
      </dgm:t>
    </dgm:pt>
    <dgm:pt modelId="{12232191-55CD-4107-84AC-48E18AAC2FDF}" type="parTrans" cxnId="{83F7EB97-B261-4005-9B9C-CDCCA9DE19CF}">
      <dgm:prSet/>
      <dgm:spPr/>
      <dgm:t>
        <a:bodyPr/>
        <a:lstStyle/>
        <a:p>
          <a:endParaRPr lang="en-US" dirty="0"/>
        </a:p>
      </dgm:t>
    </dgm:pt>
    <dgm:pt modelId="{17284BE2-F712-4131-A310-F565076BD4CE}" type="sibTrans" cxnId="{83F7EB97-B261-4005-9B9C-CDCCA9DE19CF}">
      <dgm:prSet/>
      <dgm:spPr/>
      <dgm:t>
        <a:bodyPr/>
        <a:lstStyle/>
        <a:p>
          <a:endParaRPr lang="en-US"/>
        </a:p>
      </dgm:t>
    </dgm:pt>
    <dgm:pt modelId="{06427867-2CA8-4104-A0E4-6075D0C91851}">
      <dgm:prSet/>
      <dgm:spPr>
        <a:ln>
          <a:solidFill>
            <a:schemeClr val="accent3"/>
          </a:solidFill>
        </a:ln>
      </dgm:spPr>
      <dgm:t>
        <a:bodyPr/>
        <a:lstStyle/>
        <a:p>
          <a:r>
            <a:rPr lang="en-US" dirty="0" smtClean="0"/>
            <a:t>Resource Planning</a:t>
          </a:r>
          <a:endParaRPr lang="en-US" dirty="0"/>
        </a:p>
      </dgm:t>
    </dgm:pt>
    <dgm:pt modelId="{2F504C49-25FF-40AD-B7DC-9FF2B54C8D0A}" type="parTrans" cxnId="{E16E85BC-2586-42C0-B672-20079182EE35}">
      <dgm:prSet/>
      <dgm:spPr/>
      <dgm:t>
        <a:bodyPr/>
        <a:lstStyle/>
        <a:p>
          <a:endParaRPr lang="en-US" dirty="0"/>
        </a:p>
      </dgm:t>
    </dgm:pt>
    <dgm:pt modelId="{2F839461-4281-466F-861F-7962E57459B0}" type="sibTrans" cxnId="{E16E85BC-2586-42C0-B672-20079182EE35}">
      <dgm:prSet/>
      <dgm:spPr/>
      <dgm:t>
        <a:bodyPr/>
        <a:lstStyle/>
        <a:p>
          <a:endParaRPr lang="en-US"/>
        </a:p>
      </dgm:t>
    </dgm:pt>
    <dgm:pt modelId="{1155E515-0A2F-4585-9AF2-34654E0320DB}" type="pres">
      <dgm:prSet presAssocID="{74B011AA-D728-4E53-98C1-A008627571D7}" presName="hierChild1" presStyleCnt="0">
        <dgm:presLayoutVars>
          <dgm:chPref val="1"/>
          <dgm:dir/>
          <dgm:animOne val="branch"/>
          <dgm:animLvl val="lvl"/>
          <dgm:resizeHandles/>
        </dgm:presLayoutVars>
      </dgm:prSet>
      <dgm:spPr/>
      <dgm:t>
        <a:bodyPr/>
        <a:lstStyle/>
        <a:p>
          <a:endParaRPr lang="en-US"/>
        </a:p>
      </dgm:t>
    </dgm:pt>
    <dgm:pt modelId="{C3F4C741-D7EB-4508-A120-5254B816F3E9}" type="pres">
      <dgm:prSet presAssocID="{7B4B2AFF-6203-4B5F-828C-04EE3DC689BF}" presName="hierRoot1" presStyleCnt="0"/>
      <dgm:spPr/>
    </dgm:pt>
    <dgm:pt modelId="{BA878C2F-B007-46C9-9E14-8D7F1620C73B}" type="pres">
      <dgm:prSet presAssocID="{7B4B2AFF-6203-4B5F-828C-04EE3DC689BF}" presName="composite" presStyleCnt="0"/>
      <dgm:spPr/>
    </dgm:pt>
    <dgm:pt modelId="{06001F23-D414-4392-912D-6B57285AC1DB}" type="pres">
      <dgm:prSet presAssocID="{7B4B2AFF-6203-4B5F-828C-04EE3DC689BF}" presName="background" presStyleLbl="node0" presStyleIdx="0" presStyleCnt="1"/>
      <dgm:spPr>
        <a:solidFill>
          <a:schemeClr val="tx2">
            <a:lumMod val="40000"/>
            <a:lumOff val="60000"/>
          </a:schemeClr>
        </a:solidFill>
        <a:ln>
          <a:solidFill>
            <a:schemeClr val="tx2"/>
          </a:solidFill>
        </a:ln>
      </dgm:spPr>
    </dgm:pt>
    <dgm:pt modelId="{86E3149B-B8FC-495A-9585-E0058A64296B}" type="pres">
      <dgm:prSet presAssocID="{7B4B2AFF-6203-4B5F-828C-04EE3DC689BF}" presName="text" presStyleLbl="fgAcc0" presStyleIdx="0" presStyleCnt="1">
        <dgm:presLayoutVars>
          <dgm:chPref val="3"/>
        </dgm:presLayoutVars>
      </dgm:prSet>
      <dgm:spPr/>
      <dgm:t>
        <a:bodyPr/>
        <a:lstStyle/>
        <a:p>
          <a:endParaRPr lang="en-US"/>
        </a:p>
      </dgm:t>
    </dgm:pt>
    <dgm:pt modelId="{0B2AD7C4-4CA5-4A35-80B2-ECAC314BA13A}" type="pres">
      <dgm:prSet presAssocID="{7B4B2AFF-6203-4B5F-828C-04EE3DC689BF}" presName="hierChild2" presStyleCnt="0"/>
      <dgm:spPr/>
    </dgm:pt>
    <dgm:pt modelId="{64939694-7B43-4A69-8F8A-4344725686C2}" type="pres">
      <dgm:prSet presAssocID="{04D081B6-BE00-4B96-8A1D-DEF541C0D969}" presName="Name10" presStyleLbl="parChTrans1D2" presStyleIdx="0" presStyleCnt="2"/>
      <dgm:spPr/>
      <dgm:t>
        <a:bodyPr/>
        <a:lstStyle/>
        <a:p>
          <a:endParaRPr lang="en-US"/>
        </a:p>
      </dgm:t>
    </dgm:pt>
    <dgm:pt modelId="{F8431D95-5BD0-486C-9389-A166BA90FC01}" type="pres">
      <dgm:prSet presAssocID="{2F120BBA-601B-4D3F-8694-A26F349D842F}" presName="hierRoot2" presStyleCnt="0"/>
      <dgm:spPr/>
    </dgm:pt>
    <dgm:pt modelId="{7B069D5A-2C45-4D4C-BEE5-080D12B0537D}" type="pres">
      <dgm:prSet presAssocID="{2F120BBA-601B-4D3F-8694-A26F349D842F}" presName="composite2" presStyleCnt="0"/>
      <dgm:spPr/>
    </dgm:pt>
    <dgm:pt modelId="{59B7AA83-EBA9-402C-A38E-E45E31B53FC2}" type="pres">
      <dgm:prSet presAssocID="{2F120BBA-601B-4D3F-8694-A26F349D842F}" presName="background2" presStyleLbl="node2" presStyleIdx="0" presStyleCnt="2"/>
      <dgm:spPr/>
    </dgm:pt>
    <dgm:pt modelId="{26D1E289-6F5A-41B4-8739-6C97EAACCB9F}" type="pres">
      <dgm:prSet presAssocID="{2F120BBA-601B-4D3F-8694-A26F349D842F}" presName="text2" presStyleLbl="fgAcc2" presStyleIdx="0" presStyleCnt="2">
        <dgm:presLayoutVars>
          <dgm:chPref val="3"/>
        </dgm:presLayoutVars>
      </dgm:prSet>
      <dgm:spPr/>
      <dgm:t>
        <a:bodyPr/>
        <a:lstStyle/>
        <a:p>
          <a:endParaRPr lang="en-US"/>
        </a:p>
      </dgm:t>
    </dgm:pt>
    <dgm:pt modelId="{0C06EB42-8D8A-4113-885C-1A7AD89ECA6A}" type="pres">
      <dgm:prSet presAssocID="{2F120BBA-601B-4D3F-8694-A26F349D842F}" presName="hierChild3" presStyleCnt="0"/>
      <dgm:spPr/>
    </dgm:pt>
    <dgm:pt modelId="{7354D27B-DDBA-4683-948B-245C00B29C0A}" type="pres">
      <dgm:prSet presAssocID="{40268DEF-0E0E-48A3-A470-E14BBC1303BB}" presName="Name17" presStyleLbl="parChTrans1D3" presStyleIdx="0" presStyleCnt="2"/>
      <dgm:spPr/>
      <dgm:t>
        <a:bodyPr/>
        <a:lstStyle/>
        <a:p>
          <a:endParaRPr lang="en-US"/>
        </a:p>
      </dgm:t>
    </dgm:pt>
    <dgm:pt modelId="{0D8AC801-5655-4EBF-8BAA-6418D0CF9FB0}" type="pres">
      <dgm:prSet presAssocID="{CCE5BB5E-4D1F-4752-9F96-5148E1B128C2}" presName="hierRoot3" presStyleCnt="0"/>
      <dgm:spPr/>
    </dgm:pt>
    <dgm:pt modelId="{0BD03C21-57F7-4D4A-92BA-B9D188B2B7A5}" type="pres">
      <dgm:prSet presAssocID="{CCE5BB5E-4D1F-4752-9F96-5148E1B128C2}" presName="composite3" presStyleCnt="0"/>
      <dgm:spPr/>
    </dgm:pt>
    <dgm:pt modelId="{301B90D4-FF76-439D-9B52-5B677CB9B366}" type="pres">
      <dgm:prSet presAssocID="{CCE5BB5E-4D1F-4752-9F96-5148E1B128C2}" presName="background3" presStyleLbl="node3" presStyleIdx="0" presStyleCnt="2"/>
      <dgm:spPr/>
    </dgm:pt>
    <dgm:pt modelId="{10CA4D04-33F8-43EE-851C-9E38436CBD35}" type="pres">
      <dgm:prSet presAssocID="{CCE5BB5E-4D1F-4752-9F96-5148E1B128C2}" presName="text3" presStyleLbl="fgAcc3" presStyleIdx="0" presStyleCnt="2">
        <dgm:presLayoutVars>
          <dgm:chPref val="3"/>
        </dgm:presLayoutVars>
      </dgm:prSet>
      <dgm:spPr/>
      <dgm:t>
        <a:bodyPr/>
        <a:lstStyle/>
        <a:p>
          <a:endParaRPr lang="en-US"/>
        </a:p>
      </dgm:t>
    </dgm:pt>
    <dgm:pt modelId="{5BF4E509-BECD-4C18-8DBD-19FA091ECA0B}" type="pres">
      <dgm:prSet presAssocID="{CCE5BB5E-4D1F-4752-9F96-5148E1B128C2}" presName="hierChild4" presStyleCnt="0"/>
      <dgm:spPr/>
    </dgm:pt>
    <dgm:pt modelId="{55879C89-88FD-42FB-9CA0-E02ABD7CB143}" type="pres">
      <dgm:prSet presAssocID="{04C21E99-78CB-497F-A0E7-8D2F4C5F8561}" presName="Name23" presStyleLbl="parChTrans1D4" presStyleIdx="0" presStyleCnt="4"/>
      <dgm:spPr/>
      <dgm:t>
        <a:bodyPr/>
        <a:lstStyle/>
        <a:p>
          <a:endParaRPr lang="en-US"/>
        </a:p>
      </dgm:t>
    </dgm:pt>
    <dgm:pt modelId="{CC6B9105-C155-4F99-9118-8B62FAF4F780}" type="pres">
      <dgm:prSet presAssocID="{039F795C-CB04-4E72-BE99-7CE4CCE0655D}" presName="hierRoot4" presStyleCnt="0"/>
      <dgm:spPr/>
    </dgm:pt>
    <dgm:pt modelId="{0CE56F91-5AC9-4F6D-B17A-8DB0B9A88DF9}" type="pres">
      <dgm:prSet presAssocID="{039F795C-CB04-4E72-BE99-7CE4CCE0655D}" presName="composite4" presStyleCnt="0"/>
      <dgm:spPr/>
    </dgm:pt>
    <dgm:pt modelId="{E83F56DB-6A31-40A9-BD5C-F54A11245B6E}" type="pres">
      <dgm:prSet presAssocID="{039F795C-CB04-4E72-BE99-7CE4CCE0655D}" presName="background4" presStyleLbl="node4" presStyleIdx="0" presStyleCnt="4"/>
      <dgm:spPr/>
    </dgm:pt>
    <dgm:pt modelId="{EE8D10A9-D356-4416-A087-02CE09673DA5}" type="pres">
      <dgm:prSet presAssocID="{039F795C-CB04-4E72-BE99-7CE4CCE0655D}" presName="text4" presStyleLbl="fgAcc4" presStyleIdx="0" presStyleCnt="4">
        <dgm:presLayoutVars>
          <dgm:chPref val="3"/>
        </dgm:presLayoutVars>
      </dgm:prSet>
      <dgm:spPr/>
      <dgm:t>
        <a:bodyPr/>
        <a:lstStyle/>
        <a:p>
          <a:endParaRPr lang="en-US"/>
        </a:p>
      </dgm:t>
    </dgm:pt>
    <dgm:pt modelId="{6FA119FF-97E5-4703-AA00-970A66623E3D}" type="pres">
      <dgm:prSet presAssocID="{039F795C-CB04-4E72-BE99-7CE4CCE0655D}" presName="hierChild5" presStyleCnt="0"/>
      <dgm:spPr/>
    </dgm:pt>
    <dgm:pt modelId="{A7E93FE2-40AD-456E-82BB-201062D2A451}" type="pres">
      <dgm:prSet presAssocID="{77700DFB-D30A-48C5-842C-2F3EE0CB7EA0}" presName="Name23" presStyleLbl="parChTrans1D4" presStyleIdx="1" presStyleCnt="4"/>
      <dgm:spPr/>
      <dgm:t>
        <a:bodyPr/>
        <a:lstStyle/>
        <a:p>
          <a:endParaRPr lang="en-US"/>
        </a:p>
      </dgm:t>
    </dgm:pt>
    <dgm:pt modelId="{F52AA6AF-E3A9-4425-A6AF-550D9F92F0F3}" type="pres">
      <dgm:prSet presAssocID="{01DADEDA-1B89-4BF5-A6EF-40EE7AD4DE6D}" presName="hierRoot4" presStyleCnt="0"/>
      <dgm:spPr/>
    </dgm:pt>
    <dgm:pt modelId="{176D580C-EB50-437C-8C14-693A048DB786}" type="pres">
      <dgm:prSet presAssocID="{01DADEDA-1B89-4BF5-A6EF-40EE7AD4DE6D}" presName="composite4" presStyleCnt="0"/>
      <dgm:spPr/>
    </dgm:pt>
    <dgm:pt modelId="{164269CF-64A8-49C9-8F1E-5DCCEE563A9C}" type="pres">
      <dgm:prSet presAssocID="{01DADEDA-1B89-4BF5-A6EF-40EE7AD4DE6D}" presName="background4" presStyleLbl="node4" presStyleIdx="1" presStyleCnt="4"/>
      <dgm:spPr/>
    </dgm:pt>
    <dgm:pt modelId="{5F5331DD-9E9E-4889-A649-2AAF80FA4674}" type="pres">
      <dgm:prSet presAssocID="{01DADEDA-1B89-4BF5-A6EF-40EE7AD4DE6D}" presName="text4" presStyleLbl="fgAcc4" presStyleIdx="1" presStyleCnt="4">
        <dgm:presLayoutVars>
          <dgm:chPref val="3"/>
        </dgm:presLayoutVars>
      </dgm:prSet>
      <dgm:spPr/>
      <dgm:t>
        <a:bodyPr/>
        <a:lstStyle/>
        <a:p>
          <a:endParaRPr lang="en-US"/>
        </a:p>
      </dgm:t>
    </dgm:pt>
    <dgm:pt modelId="{43855C5B-4220-43C8-80A2-318822E4C8FF}" type="pres">
      <dgm:prSet presAssocID="{01DADEDA-1B89-4BF5-A6EF-40EE7AD4DE6D}" presName="hierChild5" presStyleCnt="0"/>
      <dgm:spPr/>
    </dgm:pt>
    <dgm:pt modelId="{989B19EA-41E4-4409-B7E2-0F5318114A2B}" type="pres">
      <dgm:prSet presAssocID="{12232191-55CD-4107-84AC-48E18AAC2FDF}" presName="Name23" presStyleLbl="parChTrans1D4" presStyleIdx="2" presStyleCnt="4"/>
      <dgm:spPr/>
      <dgm:t>
        <a:bodyPr/>
        <a:lstStyle/>
        <a:p>
          <a:endParaRPr lang="en-US"/>
        </a:p>
      </dgm:t>
    </dgm:pt>
    <dgm:pt modelId="{6EC3C0A8-D71C-4337-9CB2-6366E18A80C6}" type="pres">
      <dgm:prSet presAssocID="{D27C70AB-EA98-4ED5-8AA3-334EDE7D69DB}" presName="hierRoot4" presStyleCnt="0"/>
      <dgm:spPr/>
    </dgm:pt>
    <dgm:pt modelId="{9F3FA863-D588-45BC-B294-6CD6A3D92531}" type="pres">
      <dgm:prSet presAssocID="{D27C70AB-EA98-4ED5-8AA3-334EDE7D69DB}" presName="composite4" presStyleCnt="0"/>
      <dgm:spPr/>
    </dgm:pt>
    <dgm:pt modelId="{AF2CCC31-AD52-4D26-9D71-68B129F6113C}" type="pres">
      <dgm:prSet presAssocID="{D27C70AB-EA98-4ED5-8AA3-334EDE7D69DB}" presName="background4" presStyleLbl="node4" presStyleIdx="2" presStyleCnt="4"/>
      <dgm:spPr>
        <a:solidFill>
          <a:schemeClr val="accent3"/>
        </a:solidFill>
      </dgm:spPr>
    </dgm:pt>
    <dgm:pt modelId="{2B61A07F-1DD4-4F35-B392-6D413296BD63}" type="pres">
      <dgm:prSet presAssocID="{D27C70AB-EA98-4ED5-8AA3-334EDE7D69DB}" presName="text4" presStyleLbl="fgAcc4" presStyleIdx="2" presStyleCnt="4">
        <dgm:presLayoutVars>
          <dgm:chPref val="3"/>
        </dgm:presLayoutVars>
      </dgm:prSet>
      <dgm:spPr/>
      <dgm:t>
        <a:bodyPr/>
        <a:lstStyle/>
        <a:p>
          <a:endParaRPr lang="en-US"/>
        </a:p>
      </dgm:t>
    </dgm:pt>
    <dgm:pt modelId="{43DCA6EA-09F3-40EC-8C90-626754B98C20}" type="pres">
      <dgm:prSet presAssocID="{D27C70AB-EA98-4ED5-8AA3-334EDE7D69DB}" presName="hierChild5" presStyleCnt="0"/>
      <dgm:spPr/>
    </dgm:pt>
    <dgm:pt modelId="{04819C78-9340-4122-9F9A-A52F1A9D8E47}" type="pres">
      <dgm:prSet presAssocID="{2F504C49-25FF-40AD-B7DC-9FF2B54C8D0A}" presName="Name23" presStyleLbl="parChTrans1D4" presStyleIdx="3" presStyleCnt="4"/>
      <dgm:spPr/>
      <dgm:t>
        <a:bodyPr/>
        <a:lstStyle/>
        <a:p>
          <a:endParaRPr lang="en-US"/>
        </a:p>
      </dgm:t>
    </dgm:pt>
    <dgm:pt modelId="{325AA594-483F-472F-B74C-91BC7CD1B907}" type="pres">
      <dgm:prSet presAssocID="{06427867-2CA8-4104-A0E4-6075D0C91851}" presName="hierRoot4" presStyleCnt="0"/>
      <dgm:spPr/>
    </dgm:pt>
    <dgm:pt modelId="{72D77690-36E9-45AB-A81D-3E39BACBF1B2}" type="pres">
      <dgm:prSet presAssocID="{06427867-2CA8-4104-A0E4-6075D0C91851}" presName="composite4" presStyleCnt="0"/>
      <dgm:spPr/>
    </dgm:pt>
    <dgm:pt modelId="{F30423D7-AD05-4BDD-ABB9-783B90B098D0}" type="pres">
      <dgm:prSet presAssocID="{06427867-2CA8-4104-A0E4-6075D0C91851}" presName="background4" presStyleLbl="node4" presStyleIdx="3" presStyleCnt="4"/>
      <dgm:spPr>
        <a:solidFill>
          <a:schemeClr val="accent3"/>
        </a:solidFill>
      </dgm:spPr>
    </dgm:pt>
    <dgm:pt modelId="{CCC2F8E0-886E-4922-9939-1FEEE7B700EE}" type="pres">
      <dgm:prSet presAssocID="{06427867-2CA8-4104-A0E4-6075D0C91851}" presName="text4" presStyleLbl="fgAcc4" presStyleIdx="3" presStyleCnt="4">
        <dgm:presLayoutVars>
          <dgm:chPref val="3"/>
        </dgm:presLayoutVars>
      </dgm:prSet>
      <dgm:spPr/>
      <dgm:t>
        <a:bodyPr/>
        <a:lstStyle/>
        <a:p>
          <a:endParaRPr lang="en-US"/>
        </a:p>
      </dgm:t>
    </dgm:pt>
    <dgm:pt modelId="{D1668CC8-835F-4DDB-9C80-49E515CA22D5}" type="pres">
      <dgm:prSet presAssocID="{06427867-2CA8-4104-A0E4-6075D0C91851}" presName="hierChild5" presStyleCnt="0"/>
      <dgm:spPr/>
    </dgm:pt>
    <dgm:pt modelId="{870D3D41-3CF4-4C91-A1B6-21767E1C7FA0}" type="pres">
      <dgm:prSet presAssocID="{304328FC-D250-4795-A23D-69231D7BD7CF}" presName="Name17" presStyleLbl="parChTrans1D3" presStyleIdx="1" presStyleCnt="2"/>
      <dgm:spPr/>
      <dgm:t>
        <a:bodyPr/>
        <a:lstStyle/>
        <a:p>
          <a:endParaRPr lang="en-US"/>
        </a:p>
      </dgm:t>
    </dgm:pt>
    <dgm:pt modelId="{9DD345FC-E21B-485E-B50C-43A4766D1396}" type="pres">
      <dgm:prSet presAssocID="{7AD34C7D-B9FA-41E7-9478-63F928ECC099}" presName="hierRoot3" presStyleCnt="0"/>
      <dgm:spPr/>
    </dgm:pt>
    <dgm:pt modelId="{33F56C09-AD24-4DE9-8712-83D559F6411D}" type="pres">
      <dgm:prSet presAssocID="{7AD34C7D-B9FA-41E7-9478-63F928ECC099}" presName="composite3" presStyleCnt="0"/>
      <dgm:spPr/>
    </dgm:pt>
    <dgm:pt modelId="{4AE3205E-9DA5-4AB6-8880-13054446D261}" type="pres">
      <dgm:prSet presAssocID="{7AD34C7D-B9FA-41E7-9478-63F928ECC099}" presName="background3" presStyleLbl="node3" presStyleIdx="1" presStyleCnt="2"/>
      <dgm:spPr/>
    </dgm:pt>
    <dgm:pt modelId="{E271184B-A870-4F61-B33B-6DFF6E578DF4}" type="pres">
      <dgm:prSet presAssocID="{7AD34C7D-B9FA-41E7-9478-63F928ECC099}" presName="text3" presStyleLbl="fgAcc3" presStyleIdx="1" presStyleCnt="2">
        <dgm:presLayoutVars>
          <dgm:chPref val="3"/>
        </dgm:presLayoutVars>
      </dgm:prSet>
      <dgm:spPr/>
      <dgm:t>
        <a:bodyPr/>
        <a:lstStyle/>
        <a:p>
          <a:endParaRPr lang="en-US"/>
        </a:p>
      </dgm:t>
    </dgm:pt>
    <dgm:pt modelId="{49A9CE60-25E4-458E-809B-E45D755A8EA3}" type="pres">
      <dgm:prSet presAssocID="{7AD34C7D-B9FA-41E7-9478-63F928ECC099}" presName="hierChild4" presStyleCnt="0"/>
      <dgm:spPr/>
    </dgm:pt>
    <dgm:pt modelId="{2E3B364F-CE02-455F-9E9D-3E0D28BDE623}" type="pres">
      <dgm:prSet presAssocID="{BBC8FD91-D607-4F04-9F96-7AF8CC5B1971}" presName="Name10" presStyleLbl="parChTrans1D2" presStyleIdx="1" presStyleCnt="2"/>
      <dgm:spPr/>
      <dgm:t>
        <a:bodyPr/>
        <a:lstStyle/>
        <a:p>
          <a:endParaRPr lang="en-US"/>
        </a:p>
      </dgm:t>
    </dgm:pt>
    <dgm:pt modelId="{ED73D123-36B1-42A0-B40B-CA5CA575ECDA}" type="pres">
      <dgm:prSet presAssocID="{60AF0827-CD85-4DEF-9E82-AE1A2FE8D76B}" presName="hierRoot2" presStyleCnt="0"/>
      <dgm:spPr/>
    </dgm:pt>
    <dgm:pt modelId="{2BB1B165-6B76-402E-AF17-444B8EEE2AE6}" type="pres">
      <dgm:prSet presAssocID="{60AF0827-CD85-4DEF-9E82-AE1A2FE8D76B}" presName="composite2" presStyleCnt="0"/>
      <dgm:spPr/>
    </dgm:pt>
    <dgm:pt modelId="{BB1C0136-4689-4E76-8F48-4FBC04ACBCE6}" type="pres">
      <dgm:prSet presAssocID="{60AF0827-CD85-4DEF-9E82-AE1A2FE8D76B}" presName="background2" presStyleLbl="node2" presStyleIdx="1" presStyleCnt="2"/>
      <dgm:spPr/>
    </dgm:pt>
    <dgm:pt modelId="{5A652D1A-D06B-4CA1-B9EA-E351A22100DA}" type="pres">
      <dgm:prSet presAssocID="{60AF0827-CD85-4DEF-9E82-AE1A2FE8D76B}" presName="text2" presStyleLbl="fgAcc2" presStyleIdx="1" presStyleCnt="2">
        <dgm:presLayoutVars>
          <dgm:chPref val="3"/>
        </dgm:presLayoutVars>
      </dgm:prSet>
      <dgm:spPr/>
      <dgm:t>
        <a:bodyPr/>
        <a:lstStyle/>
        <a:p>
          <a:endParaRPr lang="en-US"/>
        </a:p>
      </dgm:t>
    </dgm:pt>
    <dgm:pt modelId="{845B2F89-86C6-4E84-8502-9C37BF207A4F}" type="pres">
      <dgm:prSet presAssocID="{60AF0827-CD85-4DEF-9E82-AE1A2FE8D76B}" presName="hierChild3" presStyleCnt="0"/>
      <dgm:spPr/>
    </dgm:pt>
  </dgm:ptLst>
  <dgm:cxnLst>
    <dgm:cxn modelId="{3338E1F1-74D6-4812-9487-FA36B1AA3457}" type="presOf" srcId="{D27C70AB-EA98-4ED5-8AA3-334EDE7D69DB}" destId="{2B61A07F-1DD4-4F35-B392-6D413296BD63}" srcOrd="0" destOrd="0" presId="urn:microsoft.com/office/officeart/2005/8/layout/hierarchy1"/>
    <dgm:cxn modelId="{ACA2D501-7FFA-48E4-8868-934CCE96A3EF}" srcId="{74B011AA-D728-4E53-98C1-A008627571D7}" destId="{7B4B2AFF-6203-4B5F-828C-04EE3DC689BF}" srcOrd="0" destOrd="0" parTransId="{CF881DD8-AAAE-4CC7-A57A-2BD4DEF8A796}" sibTransId="{6F75B81B-356A-4AF6-9988-BDA790DEB14E}"/>
    <dgm:cxn modelId="{33341D2D-AF30-4602-9FB1-0E3309661428}" type="presOf" srcId="{01DADEDA-1B89-4BF5-A6EF-40EE7AD4DE6D}" destId="{5F5331DD-9E9E-4889-A649-2AAF80FA4674}" srcOrd="0" destOrd="0" presId="urn:microsoft.com/office/officeart/2005/8/layout/hierarchy1"/>
    <dgm:cxn modelId="{E16E85BC-2586-42C0-B672-20079182EE35}" srcId="{CCE5BB5E-4D1F-4752-9F96-5148E1B128C2}" destId="{06427867-2CA8-4104-A0E4-6075D0C91851}" srcOrd="3" destOrd="0" parTransId="{2F504C49-25FF-40AD-B7DC-9FF2B54C8D0A}" sibTransId="{2F839461-4281-466F-861F-7962E57459B0}"/>
    <dgm:cxn modelId="{7D621D78-F114-493F-ABEE-EF3C35994169}" type="presOf" srcId="{06427867-2CA8-4104-A0E4-6075D0C91851}" destId="{CCC2F8E0-886E-4922-9939-1FEEE7B700EE}" srcOrd="0" destOrd="0" presId="urn:microsoft.com/office/officeart/2005/8/layout/hierarchy1"/>
    <dgm:cxn modelId="{A4095F65-E2C8-4133-8715-A400A572A86E}" srcId="{CCE5BB5E-4D1F-4752-9F96-5148E1B128C2}" destId="{039F795C-CB04-4E72-BE99-7CE4CCE0655D}" srcOrd="0" destOrd="0" parTransId="{04C21E99-78CB-497F-A0E7-8D2F4C5F8561}" sibTransId="{AEF3CE01-3D41-47F5-9673-59E3810EB765}"/>
    <dgm:cxn modelId="{6923C614-0408-4BD1-B55C-8F142AEFCA24}" type="presOf" srcId="{12232191-55CD-4107-84AC-48E18AAC2FDF}" destId="{989B19EA-41E4-4409-B7E2-0F5318114A2B}" srcOrd="0" destOrd="0" presId="urn:microsoft.com/office/officeart/2005/8/layout/hierarchy1"/>
    <dgm:cxn modelId="{C186530E-44BA-43C6-88EE-D770F3D6394F}" type="presOf" srcId="{CCE5BB5E-4D1F-4752-9F96-5148E1B128C2}" destId="{10CA4D04-33F8-43EE-851C-9E38436CBD35}" srcOrd="0" destOrd="0" presId="urn:microsoft.com/office/officeart/2005/8/layout/hierarchy1"/>
    <dgm:cxn modelId="{39961770-48B2-446A-98A3-5A8E52DFACA6}" type="presOf" srcId="{60AF0827-CD85-4DEF-9E82-AE1A2FE8D76B}" destId="{5A652D1A-D06B-4CA1-B9EA-E351A22100DA}" srcOrd="0" destOrd="0" presId="urn:microsoft.com/office/officeart/2005/8/layout/hierarchy1"/>
    <dgm:cxn modelId="{6EDC4459-1342-4BA6-BA71-3D035CD1AD63}" type="presOf" srcId="{304328FC-D250-4795-A23D-69231D7BD7CF}" destId="{870D3D41-3CF4-4C91-A1B6-21767E1C7FA0}" srcOrd="0" destOrd="0" presId="urn:microsoft.com/office/officeart/2005/8/layout/hierarchy1"/>
    <dgm:cxn modelId="{F3B5DFD4-E6B7-44FA-830B-CC140A74BDB0}" srcId="{7B4B2AFF-6203-4B5F-828C-04EE3DC689BF}" destId="{60AF0827-CD85-4DEF-9E82-AE1A2FE8D76B}" srcOrd="1" destOrd="0" parTransId="{BBC8FD91-D607-4F04-9F96-7AF8CC5B1971}" sibTransId="{FE18C01E-C6D3-457A-855F-BB277DB5DBC2}"/>
    <dgm:cxn modelId="{907698A6-4B45-4A63-9984-B86B03A7A9CC}" type="presOf" srcId="{04C21E99-78CB-497F-A0E7-8D2F4C5F8561}" destId="{55879C89-88FD-42FB-9CA0-E02ABD7CB143}" srcOrd="0" destOrd="0" presId="urn:microsoft.com/office/officeart/2005/8/layout/hierarchy1"/>
    <dgm:cxn modelId="{72879F70-F396-4E79-A1B1-C7CE6D626DF7}" type="presOf" srcId="{7AD34C7D-B9FA-41E7-9478-63F928ECC099}" destId="{E271184B-A870-4F61-B33B-6DFF6E578DF4}" srcOrd="0" destOrd="0" presId="urn:microsoft.com/office/officeart/2005/8/layout/hierarchy1"/>
    <dgm:cxn modelId="{965167F5-7BC1-47D3-8833-BBFD72E24F1D}" type="presOf" srcId="{2F120BBA-601B-4D3F-8694-A26F349D842F}" destId="{26D1E289-6F5A-41B4-8739-6C97EAACCB9F}" srcOrd="0" destOrd="0" presId="urn:microsoft.com/office/officeart/2005/8/layout/hierarchy1"/>
    <dgm:cxn modelId="{701F4CBE-4A69-4964-BDD7-ECA117ABEFB9}" type="presOf" srcId="{2F504C49-25FF-40AD-B7DC-9FF2B54C8D0A}" destId="{04819C78-9340-4122-9F9A-A52F1A9D8E47}" srcOrd="0" destOrd="0" presId="urn:microsoft.com/office/officeart/2005/8/layout/hierarchy1"/>
    <dgm:cxn modelId="{3013D59E-BE15-48FB-A538-3C71E2D9F67F}" srcId="{7B4B2AFF-6203-4B5F-828C-04EE3DC689BF}" destId="{2F120BBA-601B-4D3F-8694-A26F349D842F}" srcOrd="0" destOrd="0" parTransId="{04D081B6-BE00-4B96-8A1D-DEF541C0D969}" sibTransId="{8BAFF852-01E7-41FF-BBDB-C2DE185FACF3}"/>
    <dgm:cxn modelId="{3FB926AE-F23B-456E-98ED-FA017C5F2140}" type="presOf" srcId="{7B4B2AFF-6203-4B5F-828C-04EE3DC689BF}" destId="{86E3149B-B8FC-495A-9585-E0058A64296B}" srcOrd="0" destOrd="0" presId="urn:microsoft.com/office/officeart/2005/8/layout/hierarchy1"/>
    <dgm:cxn modelId="{CB741AAE-6A7D-4315-B617-127B11B90AE0}" type="presOf" srcId="{40268DEF-0E0E-48A3-A470-E14BBC1303BB}" destId="{7354D27B-DDBA-4683-948B-245C00B29C0A}" srcOrd="0" destOrd="0" presId="urn:microsoft.com/office/officeart/2005/8/layout/hierarchy1"/>
    <dgm:cxn modelId="{17CBAA12-0A14-44DE-A9CD-5DA68D3B2AA5}" type="presOf" srcId="{77700DFB-D30A-48C5-842C-2F3EE0CB7EA0}" destId="{A7E93FE2-40AD-456E-82BB-201062D2A451}" srcOrd="0" destOrd="0" presId="urn:microsoft.com/office/officeart/2005/8/layout/hierarchy1"/>
    <dgm:cxn modelId="{3FB82A9B-2AF1-453E-B80B-0D0A6F680FD4}" srcId="{CCE5BB5E-4D1F-4752-9F96-5148E1B128C2}" destId="{01DADEDA-1B89-4BF5-A6EF-40EE7AD4DE6D}" srcOrd="1" destOrd="0" parTransId="{77700DFB-D30A-48C5-842C-2F3EE0CB7EA0}" sibTransId="{7BEE68DA-779B-40C4-B959-FEF273C39733}"/>
    <dgm:cxn modelId="{9ED7B04E-323A-4D8C-B443-75DA99332C26}" type="presOf" srcId="{74B011AA-D728-4E53-98C1-A008627571D7}" destId="{1155E515-0A2F-4585-9AF2-34654E0320DB}" srcOrd="0" destOrd="0" presId="urn:microsoft.com/office/officeart/2005/8/layout/hierarchy1"/>
    <dgm:cxn modelId="{37C4F05D-C3BE-47FA-8EB3-0C767BAF7256}" type="presOf" srcId="{04D081B6-BE00-4B96-8A1D-DEF541C0D969}" destId="{64939694-7B43-4A69-8F8A-4344725686C2}" srcOrd="0" destOrd="0" presId="urn:microsoft.com/office/officeart/2005/8/layout/hierarchy1"/>
    <dgm:cxn modelId="{313F27FE-3559-404E-9941-A29114421E88}" type="presOf" srcId="{039F795C-CB04-4E72-BE99-7CE4CCE0655D}" destId="{EE8D10A9-D356-4416-A087-02CE09673DA5}" srcOrd="0" destOrd="0" presId="urn:microsoft.com/office/officeart/2005/8/layout/hierarchy1"/>
    <dgm:cxn modelId="{6FFF5278-FE87-406D-8F80-48E3E92BD805}" type="presOf" srcId="{BBC8FD91-D607-4F04-9F96-7AF8CC5B1971}" destId="{2E3B364F-CE02-455F-9E9D-3E0D28BDE623}" srcOrd="0" destOrd="0" presId="urn:microsoft.com/office/officeart/2005/8/layout/hierarchy1"/>
    <dgm:cxn modelId="{83F7EB97-B261-4005-9B9C-CDCCA9DE19CF}" srcId="{CCE5BB5E-4D1F-4752-9F96-5148E1B128C2}" destId="{D27C70AB-EA98-4ED5-8AA3-334EDE7D69DB}" srcOrd="2" destOrd="0" parTransId="{12232191-55CD-4107-84AC-48E18AAC2FDF}" sibTransId="{17284BE2-F712-4131-A310-F565076BD4CE}"/>
    <dgm:cxn modelId="{9E838F4A-5278-4B7D-B7E2-A2BFD6054804}" srcId="{2F120BBA-601B-4D3F-8694-A26F349D842F}" destId="{CCE5BB5E-4D1F-4752-9F96-5148E1B128C2}" srcOrd="0" destOrd="0" parTransId="{40268DEF-0E0E-48A3-A470-E14BBC1303BB}" sibTransId="{D0242FC3-A51E-4AA7-94BF-EA6B34D2A25B}"/>
    <dgm:cxn modelId="{8E041991-6D09-4AB3-A92E-AD5D9057625E}" srcId="{2F120BBA-601B-4D3F-8694-A26F349D842F}" destId="{7AD34C7D-B9FA-41E7-9478-63F928ECC099}" srcOrd="1" destOrd="0" parTransId="{304328FC-D250-4795-A23D-69231D7BD7CF}" sibTransId="{297CC21D-1F44-4C59-AFD2-2F8B98C312D1}"/>
    <dgm:cxn modelId="{3715DE31-969A-447D-9328-4A91AF8B559B}" type="presParOf" srcId="{1155E515-0A2F-4585-9AF2-34654E0320DB}" destId="{C3F4C741-D7EB-4508-A120-5254B816F3E9}" srcOrd="0" destOrd="0" presId="urn:microsoft.com/office/officeart/2005/8/layout/hierarchy1"/>
    <dgm:cxn modelId="{93684555-4323-4D4D-9773-3BE687A90607}" type="presParOf" srcId="{C3F4C741-D7EB-4508-A120-5254B816F3E9}" destId="{BA878C2F-B007-46C9-9E14-8D7F1620C73B}" srcOrd="0" destOrd="0" presId="urn:microsoft.com/office/officeart/2005/8/layout/hierarchy1"/>
    <dgm:cxn modelId="{DD946FB8-67C4-4C31-B77C-A3C55A6BB951}" type="presParOf" srcId="{BA878C2F-B007-46C9-9E14-8D7F1620C73B}" destId="{06001F23-D414-4392-912D-6B57285AC1DB}" srcOrd="0" destOrd="0" presId="urn:microsoft.com/office/officeart/2005/8/layout/hierarchy1"/>
    <dgm:cxn modelId="{D32ECE7D-4BA9-4561-A141-3F81BBE054AE}" type="presParOf" srcId="{BA878C2F-B007-46C9-9E14-8D7F1620C73B}" destId="{86E3149B-B8FC-495A-9585-E0058A64296B}" srcOrd="1" destOrd="0" presId="urn:microsoft.com/office/officeart/2005/8/layout/hierarchy1"/>
    <dgm:cxn modelId="{23B1E0BB-032F-45F7-8289-DD0739DB34C6}" type="presParOf" srcId="{C3F4C741-D7EB-4508-A120-5254B816F3E9}" destId="{0B2AD7C4-4CA5-4A35-80B2-ECAC314BA13A}" srcOrd="1" destOrd="0" presId="urn:microsoft.com/office/officeart/2005/8/layout/hierarchy1"/>
    <dgm:cxn modelId="{21400EDB-3F04-445D-A8B0-BDAAA1184EAE}" type="presParOf" srcId="{0B2AD7C4-4CA5-4A35-80B2-ECAC314BA13A}" destId="{64939694-7B43-4A69-8F8A-4344725686C2}" srcOrd="0" destOrd="0" presId="urn:microsoft.com/office/officeart/2005/8/layout/hierarchy1"/>
    <dgm:cxn modelId="{C332E6B7-5B5E-4652-B94E-0709D95B3CD7}" type="presParOf" srcId="{0B2AD7C4-4CA5-4A35-80B2-ECAC314BA13A}" destId="{F8431D95-5BD0-486C-9389-A166BA90FC01}" srcOrd="1" destOrd="0" presId="urn:microsoft.com/office/officeart/2005/8/layout/hierarchy1"/>
    <dgm:cxn modelId="{B9D204E8-AAFA-49AB-BD9C-1997FCBB8D7D}" type="presParOf" srcId="{F8431D95-5BD0-486C-9389-A166BA90FC01}" destId="{7B069D5A-2C45-4D4C-BEE5-080D12B0537D}" srcOrd="0" destOrd="0" presId="urn:microsoft.com/office/officeart/2005/8/layout/hierarchy1"/>
    <dgm:cxn modelId="{26425470-23BF-47C8-9714-16681A9AB867}" type="presParOf" srcId="{7B069D5A-2C45-4D4C-BEE5-080D12B0537D}" destId="{59B7AA83-EBA9-402C-A38E-E45E31B53FC2}" srcOrd="0" destOrd="0" presId="urn:microsoft.com/office/officeart/2005/8/layout/hierarchy1"/>
    <dgm:cxn modelId="{F2E1D5BD-CAAE-4A55-8C53-963A0DE9325F}" type="presParOf" srcId="{7B069D5A-2C45-4D4C-BEE5-080D12B0537D}" destId="{26D1E289-6F5A-41B4-8739-6C97EAACCB9F}" srcOrd="1" destOrd="0" presId="urn:microsoft.com/office/officeart/2005/8/layout/hierarchy1"/>
    <dgm:cxn modelId="{705C44D4-421C-4CCE-ABAB-D73A81948DF6}" type="presParOf" srcId="{F8431D95-5BD0-486C-9389-A166BA90FC01}" destId="{0C06EB42-8D8A-4113-885C-1A7AD89ECA6A}" srcOrd="1" destOrd="0" presId="urn:microsoft.com/office/officeart/2005/8/layout/hierarchy1"/>
    <dgm:cxn modelId="{C88A172A-9AE6-4D8D-BE2E-DACB9F114964}" type="presParOf" srcId="{0C06EB42-8D8A-4113-885C-1A7AD89ECA6A}" destId="{7354D27B-DDBA-4683-948B-245C00B29C0A}" srcOrd="0" destOrd="0" presId="urn:microsoft.com/office/officeart/2005/8/layout/hierarchy1"/>
    <dgm:cxn modelId="{04443002-B733-4C17-9CB6-B6DCC50B2E04}" type="presParOf" srcId="{0C06EB42-8D8A-4113-885C-1A7AD89ECA6A}" destId="{0D8AC801-5655-4EBF-8BAA-6418D0CF9FB0}" srcOrd="1" destOrd="0" presId="urn:microsoft.com/office/officeart/2005/8/layout/hierarchy1"/>
    <dgm:cxn modelId="{7A0E5647-D475-4D06-9C09-4E192B292960}" type="presParOf" srcId="{0D8AC801-5655-4EBF-8BAA-6418D0CF9FB0}" destId="{0BD03C21-57F7-4D4A-92BA-B9D188B2B7A5}" srcOrd="0" destOrd="0" presId="urn:microsoft.com/office/officeart/2005/8/layout/hierarchy1"/>
    <dgm:cxn modelId="{5220A5C2-0B7B-4A1A-931C-CBB68085CD4F}" type="presParOf" srcId="{0BD03C21-57F7-4D4A-92BA-B9D188B2B7A5}" destId="{301B90D4-FF76-439D-9B52-5B677CB9B366}" srcOrd="0" destOrd="0" presId="urn:microsoft.com/office/officeart/2005/8/layout/hierarchy1"/>
    <dgm:cxn modelId="{4408972E-36E8-43FE-B8C1-B5917AB78F1F}" type="presParOf" srcId="{0BD03C21-57F7-4D4A-92BA-B9D188B2B7A5}" destId="{10CA4D04-33F8-43EE-851C-9E38436CBD35}" srcOrd="1" destOrd="0" presId="urn:microsoft.com/office/officeart/2005/8/layout/hierarchy1"/>
    <dgm:cxn modelId="{4F8B251A-2E9C-42A7-AF3D-F45903F59DDA}" type="presParOf" srcId="{0D8AC801-5655-4EBF-8BAA-6418D0CF9FB0}" destId="{5BF4E509-BECD-4C18-8DBD-19FA091ECA0B}" srcOrd="1" destOrd="0" presId="urn:microsoft.com/office/officeart/2005/8/layout/hierarchy1"/>
    <dgm:cxn modelId="{F74484AB-FAB3-46FC-9096-843AF8BD7763}" type="presParOf" srcId="{5BF4E509-BECD-4C18-8DBD-19FA091ECA0B}" destId="{55879C89-88FD-42FB-9CA0-E02ABD7CB143}" srcOrd="0" destOrd="0" presId="urn:microsoft.com/office/officeart/2005/8/layout/hierarchy1"/>
    <dgm:cxn modelId="{79E3CD5E-2BB6-44B9-BDFB-C38D689BFCC1}" type="presParOf" srcId="{5BF4E509-BECD-4C18-8DBD-19FA091ECA0B}" destId="{CC6B9105-C155-4F99-9118-8B62FAF4F780}" srcOrd="1" destOrd="0" presId="urn:microsoft.com/office/officeart/2005/8/layout/hierarchy1"/>
    <dgm:cxn modelId="{687EA80A-0AEA-4F49-BEF6-77E475213495}" type="presParOf" srcId="{CC6B9105-C155-4F99-9118-8B62FAF4F780}" destId="{0CE56F91-5AC9-4F6D-B17A-8DB0B9A88DF9}" srcOrd="0" destOrd="0" presId="urn:microsoft.com/office/officeart/2005/8/layout/hierarchy1"/>
    <dgm:cxn modelId="{9175D6E1-BBE1-400B-80A5-8D1BC3611935}" type="presParOf" srcId="{0CE56F91-5AC9-4F6D-B17A-8DB0B9A88DF9}" destId="{E83F56DB-6A31-40A9-BD5C-F54A11245B6E}" srcOrd="0" destOrd="0" presId="urn:microsoft.com/office/officeart/2005/8/layout/hierarchy1"/>
    <dgm:cxn modelId="{02BB4DB9-030E-4E13-ADCA-F2985C35188A}" type="presParOf" srcId="{0CE56F91-5AC9-4F6D-B17A-8DB0B9A88DF9}" destId="{EE8D10A9-D356-4416-A087-02CE09673DA5}" srcOrd="1" destOrd="0" presId="urn:microsoft.com/office/officeart/2005/8/layout/hierarchy1"/>
    <dgm:cxn modelId="{B9843D20-CA32-497A-92D1-A0D6119C4AA3}" type="presParOf" srcId="{CC6B9105-C155-4F99-9118-8B62FAF4F780}" destId="{6FA119FF-97E5-4703-AA00-970A66623E3D}" srcOrd="1" destOrd="0" presId="urn:microsoft.com/office/officeart/2005/8/layout/hierarchy1"/>
    <dgm:cxn modelId="{6C944EA8-9767-4F93-98A1-9B6355CCD12D}" type="presParOf" srcId="{5BF4E509-BECD-4C18-8DBD-19FA091ECA0B}" destId="{A7E93FE2-40AD-456E-82BB-201062D2A451}" srcOrd="2" destOrd="0" presId="urn:microsoft.com/office/officeart/2005/8/layout/hierarchy1"/>
    <dgm:cxn modelId="{A6323129-2B95-40BB-BF52-64A5975C2076}" type="presParOf" srcId="{5BF4E509-BECD-4C18-8DBD-19FA091ECA0B}" destId="{F52AA6AF-E3A9-4425-A6AF-550D9F92F0F3}" srcOrd="3" destOrd="0" presId="urn:microsoft.com/office/officeart/2005/8/layout/hierarchy1"/>
    <dgm:cxn modelId="{B3AE65FA-C42A-455B-A9C7-53338A05811A}" type="presParOf" srcId="{F52AA6AF-E3A9-4425-A6AF-550D9F92F0F3}" destId="{176D580C-EB50-437C-8C14-693A048DB786}" srcOrd="0" destOrd="0" presId="urn:microsoft.com/office/officeart/2005/8/layout/hierarchy1"/>
    <dgm:cxn modelId="{DBC4712F-E079-427F-93C0-7D3C1F8E0F1A}" type="presParOf" srcId="{176D580C-EB50-437C-8C14-693A048DB786}" destId="{164269CF-64A8-49C9-8F1E-5DCCEE563A9C}" srcOrd="0" destOrd="0" presId="urn:microsoft.com/office/officeart/2005/8/layout/hierarchy1"/>
    <dgm:cxn modelId="{F0714ED3-61B8-4252-8CE2-C9107189DB15}" type="presParOf" srcId="{176D580C-EB50-437C-8C14-693A048DB786}" destId="{5F5331DD-9E9E-4889-A649-2AAF80FA4674}" srcOrd="1" destOrd="0" presId="urn:microsoft.com/office/officeart/2005/8/layout/hierarchy1"/>
    <dgm:cxn modelId="{40855121-9827-4E8F-A13D-895A013BC851}" type="presParOf" srcId="{F52AA6AF-E3A9-4425-A6AF-550D9F92F0F3}" destId="{43855C5B-4220-43C8-80A2-318822E4C8FF}" srcOrd="1" destOrd="0" presId="urn:microsoft.com/office/officeart/2005/8/layout/hierarchy1"/>
    <dgm:cxn modelId="{D436B022-8F7D-4457-9AAA-D61561C4C20F}" type="presParOf" srcId="{5BF4E509-BECD-4C18-8DBD-19FA091ECA0B}" destId="{989B19EA-41E4-4409-B7E2-0F5318114A2B}" srcOrd="4" destOrd="0" presId="urn:microsoft.com/office/officeart/2005/8/layout/hierarchy1"/>
    <dgm:cxn modelId="{A656E803-BF48-4674-8034-8BF78B051FDB}" type="presParOf" srcId="{5BF4E509-BECD-4C18-8DBD-19FA091ECA0B}" destId="{6EC3C0A8-D71C-4337-9CB2-6366E18A80C6}" srcOrd="5" destOrd="0" presId="urn:microsoft.com/office/officeart/2005/8/layout/hierarchy1"/>
    <dgm:cxn modelId="{9CF8425E-24EE-4F5B-BA90-76BDEC057235}" type="presParOf" srcId="{6EC3C0A8-D71C-4337-9CB2-6366E18A80C6}" destId="{9F3FA863-D588-45BC-B294-6CD6A3D92531}" srcOrd="0" destOrd="0" presId="urn:microsoft.com/office/officeart/2005/8/layout/hierarchy1"/>
    <dgm:cxn modelId="{58FFDFF4-8AE9-45B0-A5E6-7994100B1DFB}" type="presParOf" srcId="{9F3FA863-D588-45BC-B294-6CD6A3D92531}" destId="{AF2CCC31-AD52-4D26-9D71-68B129F6113C}" srcOrd="0" destOrd="0" presId="urn:microsoft.com/office/officeart/2005/8/layout/hierarchy1"/>
    <dgm:cxn modelId="{0A9895F3-B652-4AF0-8081-E3640C5C31F6}" type="presParOf" srcId="{9F3FA863-D588-45BC-B294-6CD6A3D92531}" destId="{2B61A07F-1DD4-4F35-B392-6D413296BD63}" srcOrd="1" destOrd="0" presId="urn:microsoft.com/office/officeart/2005/8/layout/hierarchy1"/>
    <dgm:cxn modelId="{A415E29B-15A4-4282-A91E-AA4BB08FEE3C}" type="presParOf" srcId="{6EC3C0A8-D71C-4337-9CB2-6366E18A80C6}" destId="{43DCA6EA-09F3-40EC-8C90-626754B98C20}" srcOrd="1" destOrd="0" presId="urn:microsoft.com/office/officeart/2005/8/layout/hierarchy1"/>
    <dgm:cxn modelId="{8BC5B7AA-C87C-472C-AFA5-12C2A9466B22}" type="presParOf" srcId="{5BF4E509-BECD-4C18-8DBD-19FA091ECA0B}" destId="{04819C78-9340-4122-9F9A-A52F1A9D8E47}" srcOrd="6" destOrd="0" presId="urn:microsoft.com/office/officeart/2005/8/layout/hierarchy1"/>
    <dgm:cxn modelId="{F0EAB974-8824-4F0A-9BF6-323BD9184337}" type="presParOf" srcId="{5BF4E509-BECD-4C18-8DBD-19FA091ECA0B}" destId="{325AA594-483F-472F-B74C-91BC7CD1B907}" srcOrd="7" destOrd="0" presId="urn:microsoft.com/office/officeart/2005/8/layout/hierarchy1"/>
    <dgm:cxn modelId="{9DE42455-58FE-40A3-A2C4-52B7B7AD3EF5}" type="presParOf" srcId="{325AA594-483F-472F-B74C-91BC7CD1B907}" destId="{72D77690-36E9-45AB-A81D-3E39BACBF1B2}" srcOrd="0" destOrd="0" presId="urn:microsoft.com/office/officeart/2005/8/layout/hierarchy1"/>
    <dgm:cxn modelId="{4A0C8F97-C975-4468-A342-75A2561CBCE3}" type="presParOf" srcId="{72D77690-36E9-45AB-A81D-3E39BACBF1B2}" destId="{F30423D7-AD05-4BDD-ABB9-783B90B098D0}" srcOrd="0" destOrd="0" presId="urn:microsoft.com/office/officeart/2005/8/layout/hierarchy1"/>
    <dgm:cxn modelId="{6EC7EFF9-4A8D-4A4B-9F27-D0F9E95A8BC8}" type="presParOf" srcId="{72D77690-36E9-45AB-A81D-3E39BACBF1B2}" destId="{CCC2F8E0-886E-4922-9939-1FEEE7B700EE}" srcOrd="1" destOrd="0" presId="urn:microsoft.com/office/officeart/2005/8/layout/hierarchy1"/>
    <dgm:cxn modelId="{384B8C0B-6713-4F32-AF1D-D234F560A28B}" type="presParOf" srcId="{325AA594-483F-472F-B74C-91BC7CD1B907}" destId="{D1668CC8-835F-4DDB-9C80-49E515CA22D5}" srcOrd="1" destOrd="0" presId="urn:microsoft.com/office/officeart/2005/8/layout/hierarchy1"/>
    <dgm:cxn modelId="{825F4EA9-6EC4-4683-8169-179DD268186F}" type="presParOf" srcId="{0C06EB42-8D8A-4113-885C-1A7AD89ECA6A}" destId="{870D3D41-3CF4-4C91-A1B6-21767E1C7FA0}" srcOrd="2" destOrd="0" presId="urn:microsoft.com/office/officeart/2005/8/layout/hierarchy1"/>
    <dgm:cxn modelId="{68C34CEC-45F9-40E5-B460-406046A3CFBC}" type="presParOf" srcId="{0C06EB42-8D8A-4113-885C-1A7AD89ECA6A}" destId="{9DD345FC-E21B-485E-B50C-43A4766D1396}" srcOrd="3" destOrd="0" presId="urn:microsoft.com/office/officeart/2005/8/layout/hierarchy1"/>
    <dgm:cxn modelId="{A099EBD5-C762-426A-80DD-6AE1CE9EFDD0}" type="presParOf" srcId="{9DD345FC-E21B-485E-B50C-43A4766D1396}" destId="{33F56C09-AD24-4DE9-8712-83D559F6411D}" srcOrd="0" destOrd="0" presId="urn:microsoft.com/office/officeart/2005/8/layout/hierarchy1"/>
    <dgm:cxn modelId="{046DBB53-A5D5-4C14-8B7A-1CF123616EB5}" type="presParOf" srcId="{33F56C09-AD24-4DE9-8712-83D559F6411D}" destId="{4AE3205E-9DA5-4AB6-8880-13054446D261}" srcOrd="0" destOrd="0" presId="urn:microsoft.com/office/officeart/2005/8/layout/hierarchy1"/>
    <dgm:cxn modelId="{3B919FD5-BFDB-46D9-96D5-F98C78C030F1}" type="presParOf" srcId="{33F56C09-AD24-4DE9-8712-83D559F6411D}" destId="{E271184B-A870-4F61-B33B-6DFF6E578DF4}" srcOrd="1" destOrd="0" presId="urn:microsoft.com/office/officeart/2005/8/layout/hierarchy1"/>
    <dgm:cxn modelId="{AFD44B58-9B59-4721-B584-C2727E5F7DAC}" type="presParOf" srcId="{9DD345FC-E21B-485E-B50C-43A4766D1396}" destId="{49A9CE60-25E4-458E-809B-E45D755A8EA3}" srcOrd="1" destOrd="0" presId="urn:microsoft.com/office/officeart/2005/8/layout/hierarchy1"/>
    <dgm:cxn modelId="{1458386A-1222-426D-832F-C0C2E628A3F5}" type="presParOf" srcId="{0B2AD7C4-4CA5-4A35-80B2-ECAC314BA13A}" destId="{2E3B364F-CE02-455F-9E9D-3E0D28BDE623}" srcOrd="2" destOrd="0" presId="urn:microsoft.com/office/officeart/2005/8/layout/hierarchy1"/>
    <dgm:cxn modelId="{9C28AC4E-F61A-433B-8875-0914B91F792B}" type="presParOf" srcId="{0B2AD7C4-4CA5-4A35-80B2-ECAC314BA13A}" destId="{ED73D123-36B1-42A0-B40B-CA5CA575ECDA}" srcOrd="3" destOrd="0" presId="urn:microsoft.com/office/officeart/2005/8/layout/hierarchy1"/>
    <dgm:cxn modelId="{28C46D43-0255-495B-A03F-3DF06EFCC19B}" type="presParOf" srcId="{ED73D123-36B1-42A0-B40B-CA5CA575ECDA}" destId="{2BB1B165-6B76-402E-AF17-444B8EEE2AE6}" srcOrd="0" destOrd="0" presId="urn:microsoft.com/office/officeart/2005/8/layout/hierarchy1"/>
    <dgm:cxn modelId="{2C685FA3-CBB8-4403-8A37-53079590897F}" type="presParOf" srcId="{2BB1B165-6B76-402E-AF17-444B8EEE2AE6}" destId="{BB1C0136-4689-4E76-8F48-4FBC04ACBCE6}" srcOrd="0" destOrd="0" presId="urn:microsoft.com/office/officeart/2005/8/layout/hierarchy1"/>
    <dgm:cxn modelId="{81536F42-1FE7-44AB-BD78-28C9A14F2E20}" type="presParOf" srcId="{2BB1B165-6B76-402E-AF17-444B8EEE2AE6}" destId="{5A652D1A-D06B-4CA1-B9EA-E351A22100DA}" srcOrd="1" destOrd="0" presId="urn:microsoft.com/office/officeart/2005/8/layout/hierarchy1"/>
    <dgm:cxn modelId="{4C787A8E-44D4-4518-BA00-3DDB182B3771}" type="presParOf" srcId="{ED73D123-36B1-42A0-B40B-CA5CA575ECDA}" destId="{845B2F89-86C6-4E84-8502-9C37BF207A4F}"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B011AA-D728-4E53-98C1-A008627571D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B4B2AFF-6203-4B5F-828C-04EE3DC689BF}">
      <dgm:prSet phldrT="[Text]"/>
      <dgm:spPr>
        <a:ln>
          <a:solidFill>
            <a:schemeClr val="tx2"/>
          </a:solidFill>
        </a:ln>
      </dgm:spPr>
      <dgm:t>
        <a:bodyPr/>
        <a:lstStyle/>
        <a:p>
          <a:r>
            <a:rPr lang="en-US" dirty="0" smtClean="0">
              <a:solidFill>
                <a:schemeClr val="bg1">
                  <a:lumMod val="85000"/>
                </a:schemeClr>
              </a:solidFill>
            </a:rPr>
            <a:t>Mission Statement</a:t>
          </a:r>
          <a:endParaRPr lang="en-US" dirty="0">
            <a:solidFill>
              <a:schemeClr val="bg1">
                <a:lumMod val="85000"/>
              </a:schemeClr>
            </a:solidFill>
          </a:endParaRPr>
        </a:p>
      </dgm:t>
    </dgm:pt>
    <dgm:pt modelId="{CF881DD8-AAAE-4CC7-A57A-2BD4DEF8A796}" type="parTrans" cxnId="{ACA2D501-7FFA-48E4-8868-934CCE96A3EF}">
      <dgm:prSet/>
      <dgm:spPr/>
      <dgm:t>
        <a:bodyPr/>
        <a:lstStyle/>
        <a:p>
          <a:endParaRPr lang="en-US"/>
        </a:p>
      </dgm:t>
    </dgm:pt>
    <dgm:pt modelId="{6F75B81B-356A-4AF6-9988-BDA790DEB14E}" type="sibTrans" cxnId="{ACA2D501-7FFA-48E4-8868-934CCE96A3EF}">
      <dgm:prSet/>
      <dgm:spPr/>
      <dgm:t>
        <a:bodyPr/>
        <a:lstStyle/>
        <a:p>
          <a:endParaRPr lang="en-US"/>
        </a:p>
      </dgm:t>
    </dgm:pt>
    <dgm:pt modelId="{2F120BBA-601B-4D3F-8694-A26F349D842F}">
      <dgm:prSet phldrT="[Text]"/>
      <dgm:spPr/>
      <dgm:t>
        <a:bodyPr/>
        <a:lstStyle/>
        <a:p>
          <a:r>
            <a:rPr lang="en-US" dirty="0" smtClean="0">
              <a:solidFill>
                <a:schemeClr val="bg1">
                  <a:lumMod val="85000"/>
                </a:schemeClr>
              </a:solidFill>
            </a:rPr>
            <a:t>Educational Master Plan</a:t>
          </a:r>
          <a:endParaRPr lang="en-US" dirty="0">
            <a:solidFill>
              <a:schemeClr val="bg1">
                <a:lumMod val="85000"/>
              </a:schemeClr>
            </a:solidFill>
          </a:endParaRPr>
        </a:p>
      </dgm:t>
    </dgm:pt>
    <dgm:pt modelId="{04D081B6-BE00-4B96-8A1D-DEF541C0D969}" type="parTrans" cxnId="{3013D59E-BE15-48FB-A538-3C71E2D9F67F}">
      <dgm:prSet/>
      <dgm:spPr/>
      <dgm:t>
        <a:bodyPr/>
        <a:lstStyle/>
        <a:p>
          <a:endParaRPr lang="en-US" dirty="0"/>
        </a:p>
      </dgm:t>
    </dgm:pt>
    <dgm:pt modelId="{8BAFF852-01E7-41FF-BBDB-C2DE185FACF3}" type="sibTrans" cxnId="{3013D59E-BE15-48FB-A538-3C71E2D9F67F}">
      <dgm:prSet/>
      <dgm:spPr/>
      <dgm:t>
        <a:bodyPr/>
        <a:lstStyle/>
        <a:p>
          <a:endParaRPr lang="en-US"/>
        </a:p>
      </dgm:t>
    </dgm:pt>
    <dgm:pt modelId="{CCE5BB5E-4D1F-4752-9F96-5148E1B128C2}">
      <dgm:prSet phldrT="[Text]"/>
      <dgm:spPr/>
      <dgm:t>
        <a:bodyPr/>
        <a:lstStyle/>
        <a:p>
          <a:r>
            <a:rPr lang="en-US" dirty="0" smtClean="0">
              <a:solidFill>
                <a:schemeClr val="bg1">
                  <a:lumMod val="85000"/>
                </a:schemeClr>
              </a:solidFill>
            </a:rPr>
            <a:t>Strategic Plan</a:t>
          </a:r>
          <a:endParaRPr lang="en-US" dirty="0">
            <a:solidFill>
              <a:schemeClr val="bg1">
                <a:lumMod val="85000"/>
              </a:schemeClr>
            </a:solidFill>
          </a:endParaRPr>
        </a:p>
      </dgm:t>
    </dgm:pt>
    <dgm:pt modelId="{40268DEF-0E0E-48A3-A470-E14BBC1303BB}" type="parTrans" cxnId="{9E838F4A-5278-4B7D-B7E2-A2BFD6054804}">
      <dgm:prSet/>
      <dgm:spPr/>
      <dgm:t>
        <a:bodyPr/>
        <a:lstStyle/>
        <a:p>
          <a:endParaRPr lang="en-US" dirty="0"/>
        </a:p>
      </dgm:t>
    </dgm:pt>
    <dgm:pt modelId="{D0242FC3-A51E-4AA7-94BF-EA6B34D2A25B}" type="sibTrans" cxnId="{9E838F4A-5278-4B7D-B7E2-A2BFD6054804}">
      <dgm:prSet/>
      <dgm:spPr/>
      <dgm:t>
        <a:bodyPr/>
        <a:lstStyle/>
        <a:p>
          <a:endParaRPr lang="en-US"/>
        </a:p>
      </dgm:t>
    </dgm:pt>
    <dgm:pt modelId="{60AF0827-CD85-4DEF-9E82-AE1A2FE8D76B}">
      <dgm:prSet phldrT="[Text]"/>
      <dgm:spPr/>
      <dgm:t>
        <a:bodyPr/>
        <a:lstStyle/>
        <a:p>
          <a:r>
            <a:rPr lang="en-US" dirty="0" smtClean="0">
              <a:solidFill>
                <a:schemeClr val="bg1">
                  <a:lumMod val="85000"/>
                </a:schemeClr>
              </a:solidFill>
            </a:rPr>
            <a:t>Facilities Plan</a:t>
          </a:r>
          <a:endParaRPr lang="en-US" dirty="0">
            <a:solidFill>
              <a:schemeClr val="bg1">
                <a:lumMod val="85000"/>
              </a:schemeClr>
            </a:solidFill>
          </a:endParaRPr>
        </a:p>
      </dgm:t>
    </dgm:pt>
    <dgm:pt modelId="{BBC8FD91-D607-4F04-9F96-7AF8CC5B1971}" type="parTrans" cxnId="{F3B5DFD4-E6B7-44FA-830B-CC140A74BDB0}">
      <dgm:prSet/>
      <dgm:spPr>
        <a:ln>
          <a:noFill/>
        </a:ln>
      </dgm:spPr>
      <dgm:t>
        <a:bodyPr/>
        <a:lstStyle/>
        <a:p>
          <a:endParaRPr lang="en-US" dirty="0"/>
        </a:p>
      </dgm:t>
    </dgm:pt>
    <dgm:pt modelId="{FE18C01E-C6D3-457A-855F-BB277DB5DBC2}" type="sibTrans" cxnId="{F3B5DFD4-E6B7-44FA-830B-CC140A74BDB0}">
      <dgm:prSet/>
      <dgm:spPr/>
      <dgm:t>
        <a:bodyPr/>
        <a:lstStyle/>
        <a:p>
          <a:endParaRPr lang="en-US"/>
        </a:p>
      </dgm:t>
    </dgm:pt>
    <dgm:pt modelId="{7AD34C7D-B9FA-41E7-9478-63F928ECC099}">
      <dgm:prSet/>
      <dgm:spPr/>
      <dgm:t>
        <a:bodyPr/>
        <a:lstStyle/>
        <a:p>
          <a:r>
            <a:rPr lang="en-US" dirty="0" smtClean="0">
              <a:solidFill>
                <a:schemeClr val="bg1">
                  <a:lumMod val="85000"/>
                </a:schemeClr>
              </a:solidFill>
            </a:rPr>
            <a:t>College Goals</a:t>
          </a:r>
          <a:endParaRPr lang="en-US" dirty="0">
            <a:solidFill>
              <a:schemeClr val="bg1">
                <a:lumMod val="85000"/>
              </a:schemeClr>
            </a:solidFill>
          </a:endParaRPr>
        </a:p>
      </dgm:t>
    </dgm:pt>
    <dgm:pt modelId="{304328FC-D250-4795-A23D-69231D7BD7CF}" type="parTrans" cxnId="{8E041991-6D09-4AB3-A92E-AD5D9057625E}">
      <dgm:prSet/>
      <dgm:spPr>
        <a:ln>
          <a:noFill/>
        </a:ln>
      </dgm:spPr>
      <dgm:t>
        <a:bodyPr/>
        <a:lstStyle/>
        <a:p>
          <a:endParaRPr lang="en-US" dirty="0"/>
        </a:p>
      </dgm:t>
    </dgm:pt>
    <dgm:pt modelId="{297CC21D-1F44-4C59-AFD2-2F8B98C312D1}" type="sibTrans" cxnId="{8E041991-6D09-4AB3-A92E-AD5D9057625E}">
      <dgm:prSet/>
      <dgm:spPr/>
      <dgm:t>
        <a:bodyPr/>
        <a:lstStyle/>
        <a:p>
          <a:endParaRPr lang="en-US"/>
        </a:p>
      </dgm:t>
    </dgm:pt>
    <dgm:pt modelId="{039F795C-CB04-4E72-BE99-7CE4CCE0655D}">
      <dgm:prSet/>
      <dgm:spPr/>
      <dgm:t>
        <a:bodyPr/>
        <a:lstStyle/>
        <a:p>
          <a:r>
            <a:rPr lang="en-US" dirty="0" smtClean="0">
              <a:solidFill>
                <a:schemeClr val="bg1">
                  <a:lumMod val="85000"/>
                </a:schemeClr>
              </a:solidFill>
            </a:rPr>
            <a:t>Technology Plan</a:t>
          </a:r>
          <a:endParaRPr lang="en-US" dirty="0">
            <a:solidFill>
              <a:schemeClr val="bg1">
                <a:lumMod val="85000"/>
              </a:schemeClr>
            </a:solidFill>
          </a:endParaRPr>
        </a:p>
      </dgm:t>
    </dgm:pt>
    <dgm:pt modelId="{04C21E99-78CB-497F-A0E7-8D2F4C5F8561}" type="parTrans" cxnId="{A4095F65-E2C8-4133-8715-A400A572A86E}">
      <dgm:prSet/>
      <dgm:spPr/>
      <dgm:t>
        <a:bodyPr/>
        <a:lstStyle/>
        <a:p>
          <a:endParaRPr lang="en-US" dirty="0"/>
        </a:p>
      </dgm:t>
    </dgm:pt>
    <dgm:pt modelId="{AEF3CE01-3D41-47F5-9673-59E3810EB765}" type="sibTrans" cxnId="{A4095F65-E2C8-4133-8715-A400A572A86E}">
      <dgm:prSet/>
      <dgm:spPr/>
      <dgm:t>
        <a:bodyPr/>
        <a:lstStyle/>
        <a:p>
          <a:endParaRPr lang="en-US"/>
        </a:p>
      </dgm:t>
    </dgm:pt>
    <dgm:pt modelId="{01DADEDA-1B89-4BF5-A6EF-40EE7AD4DE6D}">
      <dgm:prSet/>
      <dgm:spPr/>
      <dgm:t>
        <a:bodyPr/>
        <a:lstStyle/>
        <a:p>
          <a:r>
            <a:rPr lang="en-US" dirty="0" smtClean="0">
              <a:solidFill>
                <a:schemeClr val="bg1">
                  <a:lumMod val="85000"/>
                </a:schemeClr>
              </a:solidFill>
            </a:rPr>
            <a:t>College Committee and Grant Plans</a:t>
          </a:r>
          <a:endParaRPr lang="en-US" dirty="0">
            <a:solidFill>
              <a:schemeClr val="bg1">
                <a:lumMod val="85000"/>
              </a:schemeClr>
            </a:solidFill>
          </a:endParaRPr>
        </a:p>
      </dgm:t>
    </dgm:pt>
    <dgm:pt modelId="{77700DFB-D30A-48C5-842C-2F3EE0CB7EA0}" type="parTrans" cxnId="{3FB82A9B-2AF1-453E-B80B-0D0A6F680FD4}">
      <dgm:prSet/>
      <dgm:spPr/>
      <dgm:t>
        <a:bodyPr/>
        <a:lstStyle/>
        <a:p>
          <a:endParaRPr lang="en-US" dirty="0"/>
        </a:p>
      </dgm:t>
    </dgm:pt>
    <dgm:pt modelId="{7BEE68DA-779B-40C4-B959-FEF273C39733}" type="sibTrans" cxnId="{3FB82A9B-2AF1-453E-B80B-0D0A6F680FD4}">
      <dgm:prSet/>
      <dgm:spPr/>
      <dgm:t>
        <a:bodyPr/>
        <a:lstStyle/>
        <a:p>
          <a:endParaRPr lang="en-US"/>
        </a:p>
      </dgm:t>
    </dgm:pt>
    <dgm:pt modelId="{D27C70AB-EA98-4ED5-8AA3-334EDE7D69DB}">
      <dgm:prSet/>
      <dgm:spPr>
        <a:ln>
          <a:solidFill>
            <a:schemeClr val="accent3"/>
          </a:solidFill>
        </a:ln>
      </dgm:spPr>
      <dgm:t>
        <a:bodyPr/>
        <a:lstStyle/>
        <a:p>
          <a:r>
            <a:rPr lang="en-US" dirty="0" smtClean="0">
              <a:solidFill>
                <a:schemeClr val="bg1">
                  <a:lumMod val="85000"/>
                </a:schemeClr>
              </a:solidFill>
            </a:rPr>
            <a:t>Staffing Plan</a:t>
          </a:r>
          <a:endParaRPr lang="en-US" dirty="0">
            <a:solidFill>
              <a:schemeClr val="bg1">
                <a:lumMod val="85000"/>
              </a:schemeClr>
            </a:solidFill>
          </a:endParaRPr>
        </a:p>
      </dgm:t>
    </dgm:pt>
    <dgm:pt modelId="{12232191-55CD-4107-84AC-48E18AAC2FDF}" type="parTrans" cxnId="{83F7EB97-B261-4005-9B9C-CDCCA9DE19CF}">
      <dgm:prSet/>
      <dgm:spPr/>
      <dgm:t>
        <a:bodyPr/>
        <a:lstStyle/>
        <a:p>
          <a:endParaRPr lang="en-US" dirty="0"/>
        </a:p>
      </dgm:t>
    </dgm:pt>
    <dgm:pt modelId="{17284BE2-F712-4131-A310-F565076BD4CE}" type="sibTrans" cxnId="{83F7EB97-B261-4005-9B9C-CDCCA9DE19CF}">
      <dgm:prSet/>
      <dgm:spPr/>
      <dgm:t>
        <a:bodyPr/>
        <a:lstStyle/>
        <a:p>
          <a:endParaRPr lang="en-US"/>
        </a:p>
      </dgm:t>
    </dgm:pt>
    <dgm:pt modelId="{06427867-2CA8-4104-A0E4-6075D0C91851}">
      <dgm:prSet/>
      <dgm:spPr>
        <a:ln>
          <a:solidFill>
            <a:schemeClr val="accent3"/>
          </a:solidFill>
        </a:ln>
      </dgm:spPr>
      <dgm:t>
        <a:bodyPr/>
        <a:lstStyle/>
        <a:p>
          <a:r>
            <a:rPr lang="en-US" dirty="0" smtClean="0">
              <a:solidFill>
                <a:schemeClr val="bg1">
                  <a:lumMod val="85000"/>
                </a:schemeClr>
              </a:solidFill>
            </a:rPr>
            <a:t>Resource Planning</a:t>
          </a:r>
          <a:endParaRPr lang="en-US" dirty="0">
            <a:solidFill>
              <a:schemeClr val="bg1">
                <a:lumMod val="85000"/>
              </a:schemeClr>
            </a:solidFill>
          </a:endParaRPr>
        </a:p>
      </dgm:t>
    </dgm:pt>
    <dgm:pt modelId="{2F504C49-25FF-40AD-B7DC-9FF2B54C8D0A}" type="parTrans" cxnId="{E16E85BC-2586-42C0-B672-20079182EE35}">
      <dgm:prSet/>
      <dgm:spPr/>
      <dgm:t>
        <a:bodyPr/>
        <a:lstStyle/>
        <a:p>
          <a:endParaRPr lang="en-US" dirty="0"/>
        </a:p>
      </dgm:t>
    </dgm:pt>
    <dgm:pt modelId="{2F839461-4281-466F-861F-7962E57459B0}" type="sibTrans" cxnId="{E16E85BC-2586-42C0-B672-20079182EE35}">
      <dgm:prSet/>
      <dgm:spPr/>
      <dgm:t>
        <a:bodyPr/>
        <a:lstStyle/>
        <a:p>
          <a:endParaRPr lang="en-US"/>
        </a:p>
      </dgm:t>
    </dgm:pt>
    <dgm:pt modelId="{1155E515-0A2F-4585-9AF2-34654E0320DB}" type="pres">
      <dgm:prSet presAssocID="{74B011AA-D728-4E53-98C1-A008627571D7}" presName="hierChild1" presStyleCnt="0">
        <dgm:presLayoutVars>
          <dgm:chPref val="1"/>
          <dgm:dir/>
          <dgm:animOne val="branch"/>
          <dgm:animLvl val="lvl"/>
          <dgm:resizeHandles/>
        </dgm:presLayoutVars>
      </dgm:prSet>
      <dgm:spPr/>
      <dgm:t>
        <a:bodyPr/>
        <a:lstStyle/>
        <a:p>
          <a:endParaRPr lang="en-US"/>
        </a:p>
      </dgm:t>
    </dgm:pt>
    <dgm:pt modelId="{C3F4C741-D7EB-4508-A120-5254B816F3E9}" type="pres">
      <dgm:prSet presAssocID="{7B4B2AFF-6203-4B5F-828C-04EE3DC689BF}" presName="hierRoot1" presStyleCnt="0"/>
      <dgm:spPr/>
    </dgm:pt>
    <dgm:pt modelId="{BA878C2F-B007-46C9-9E14-8D7F1620C73B}" type="pres">
      <dgm:prSet presAssocID="{7B4B2AFF-6203-4B5F-828C-04EE3DC689BF}" presName="composite" presStyleCnt="0"/>
      <dgm:spPr/>
    </dgm:pt>
    <dgm:pt modelId="{06001F23-D414-4392-912D-6B57285AC1DB}" type="pres">
      <dgm:prSet presAssocID="{7B4B2AFF-6203-4B5F-828C-04EE3DC689BF}" presName="background" presStyleLbl="node0" presStyleIdx="0" presStyleCnt="1"/>
      <dgm:spPr>
        <a:solidFill>
          <a:schemeClr val="tx2">
            <a:lumMod val="40000"/>
            <a:lumOff val="60000"/>
          </a:schemeClr>
        </a:solidFill>
        <a:ln>
          <a:solidFill>
            <a:schemeClr val="tx2"/>
          </a:solidFill>
        </a:ln>
      </dgm:spPr>
    </dgm:pt>
    <dgm:pt modelId="{86E3149B-B8FC-495A-9585-E0058A64296B}" type="pres">
      <dgm:prSet presAssocID="{7B4B2AFF-6203-4B5F-828C-04EE3DC689BF}" presName="text" presStyleLbl="fgAcc0" presStyleIdx="0" presStyleCnt="1">
        <dgm:presLayoutVars>
          <dgm:chPref val="3"/>
        </dgm:presLayoutVars>
      </dgm:prSet>
      <dgm:spPr/>
      <dgm:t>
        <a:bodyPr/>
        <a:lstStyle/>
        <a:p>
          <a:endParaRPr lang="en-US"/>
        </a:p>
      </dgm:t>
    </dgm:pt>
    <dgm:pt modelId="{0B2AD7C4-4CA5-4A35-80B2-ECAC314BA13A}" type="pres">
      <dgm:prSet presAssocID="{7B4B2AFF-6203-4B5F-828C-04EE3DC689BF}" presName="hierChild2" presStyleCnt="0"/>
      <dgm:spPr/>
    </dgm:pt>
    <dgm:pt modelId="{64939694-7B43-4A69-8F8A-4344725686C2}" type="pres">
      <dgm:prSet presAssocID="{04D081B6-BE00-4B96-8A1D-DEF541C0D969}" presName="Name10" presStyleLbl="parChTrans1D2" presStyleIdx="0" presStyleCnt="2"/>
      <dgm:spPr/>
      <dgm:t>
        <a:bodyPr/>
        <a:lstStyle/>
        <a:p>
          <a:endParaRPr lang="en-US"/>
        </a:p>
      </dgm:t>
    </dgm:pt>
    <dgm:pt modelId="{F8431D95-5BD0-486C-9389-A166BA90FC01}" type="pres">
      <dgm:prSet presAssocID="{2F120BBA-601B-4D3F-8694-A26F349D842F}" presName="hierRoot2" presStyleCnt="0"/>
      <dgm:spPr/>
    </dgm:pt>
    <dgm:pt modelId="{7B069D5A-2C45-4D4C-BEE5-080D12B0537D}" type="pres">
      <dgm:prSet presAssocID="{2F120BBA-601B-4D3F-8694-A26F349D842F}" presName="composite2" presStyleCnt="0"/>
      <dgm:spPr/>
    </dgm:pt>
    <dgm:pt modelId="{59B7AA83-EBA9-402C-A38E-E45E31B53FC2}" type="pres">
      <dgm:prSet presAssocID="{2F120BBA-601B-4D3F-8694-A26F349D842F}" presName="background2" presStyleLbl="node2" presStyleIdx="0" presStyleCnt="2"/>
      <dgm:spPr/>
    </dgm:pt>
    <dgm:pt modelId="{26D1E289-6F5A-41B4-8739-6C97EAACCB9F}" type="pres">
      <dgm:prSet presAssocID="{2F120BBA-601B-4D3F-8694-A26F349D842F}" presName="text2" presStyleLbl="fgAcc2" presStyleIdx="0" presStyleCnt="2">
        <dgm:presLayoutVars>
          <dgm:chPref val="3"/>
        </dgm:presLayoutVars>
      </dgm:prSet>
      <dgm:spPr/>
      <dgm:t>
        <a:bodyPr/>
        <a:lstStyle/>
        <a:p>
          <a:endParaRPr lang="en-US"/>
        </a:p>
      </dgm:t>
    </dgm:pt>
    <dgm:pt modelId="{0C06EB42-8D8A-4113-885C-1A7AD89ECA6A}" type="pres">
      <dgm:prSet presAssocID="{2F120BBA-601B-4D3F-8694-A26F349D842F}" presName="hierChild3" presStyleCnt="0"/>
      <dgm:spPr/>
    </dgm:pt>
    <dgm:pt modelId="{7354D27B-DDBA-4683-948B-245C00B29C0A}" type="pres">
      <dgm:prSet presAssocID="{40268DEF-0E0E-48A3-A470-E14BBC1303BB}" presName="Name17" presStyleLbl="parChTrans1D3" presStyleIdx="0" presStyleCnt="2"/>
      <dgm:spPr/>
      <dgm:t>
        <a:bodyPr/>
        <a:lstStyle/>
        <a:p>
          <a:endParaRPr lang="en-US"/>
        </a:p>
      </dgm:t>
    </dgm:pt>
    <dgm:pt modelId="{0D8AC801-5655-4EBF-8BAA-6418D0CF9FB0}" type="pres">
      <dgm:prSet presAssocID="{CCE5BB5E-4D1F-4752-9F96-5148E1B128C2}" presName="hierRoot3" presStyleCnt="0"/>
      <dgm:spPr/>
    </dgm:pt>
    <dgm:pt modelId="{0BD03C21-57F7-4D4A-92BA-B9D188B2B7A5}" type="pres">
      <dgm:prSet presAssocID="{CCE5BB5E-4D1F-4752-9F96-5148E1B128C2}" presName="composite3" presStyleCnt="0"/>
      <dgm:spPr/>
    </dgm:pt>
    <dgm:pt modelId="{301B90D4-FF76-439D-9B52-5B677CB9B366}" type="pres">
      <dgm:prSet presAssocID="{CCE5BB5E-4D1F-4752-9F96-5148E1B128C2}" presName="background3" presStyleLbl="node3" presStyleIdx="0" presStyleCnt="2"/>
      <dgm:spPr/>
    </dgm:pt>
    <dgm:pt modelId="{10CA4D04-33F8-43EE-851C-9E38436CBD35}" type="pres">
      <dgm:prSet presAssocID="{CCE5BB5E-4D1F-4752-9F96-5148E1B128C2}" presName="text3" presStyleLbl="fgAcc3" presStyleIdx="0" presStyleCnt="2">
        <dgm:presLayoutVars>
          <dgm:chPref val="3"/>
        </dgm:presLayoutVars>
      </dgm:prSet>
      <dgm:spPr/>
      <dgm:t>
        <a:bodyPr/>
        <a:lstStyle/>
        <a:p>
          <a:endParaRPr lang="en-US"/>
        </a:p>
      </dgm:t>
    </dgm:pt>
    <dgm:pt modelId="{5BF4E509-BECD-4C18-8DBD-19FA091ECA0B}" type="pres">
      <dgm:prSet presAssocID="{CCE5BB5E-4D1F-4752-9F96-5148E1B128C2}" presName="hierChild4" presStyleCnt="0"/>
      <dgm:spPr/>
    </dgm:pt>
    <dgm:pt modelId="{55879C89-88FD-42FB-9CA0-E02ABD7CB143}" type="pres">
      <dgm:prSet presAssocID="{04C21E99-78CB-497F-A0E7-8D2F4C5F8561}" presName="Name23" presStyleLbl="parChTrans1D4" presStyleIdx="0" presStyleCnt="4"/>
      <dgm:spPr/>
      <dgm:t>
        <a:bodyPr/>
        <a:lstStyle/>
        <a:p>
          <a:endParaRPr lang="en-US"/>
        </a:p>
      </dgm:t>
    </dgm:pt>
    <dgm:pt modelId="{CC6B9105-C155-4F99-9118-8B62FAF4F780}" type="pres">
      <dgm:prSet presAssocID="{039F795C-CB04-4E72-BE99-7CE4CCE0655D}" presName="hierRoot4" presStyleCnt="0"/>
      <dgm:spPr/>
    </dgm:pt>
    <dgm:pt modelId="{0CE56F91-5AC9-4F6D-B17A-8DB0B9A88DF9}" type="pres">
      <dgm:prSet presAssocID="{039F795C-CB04-4E72-BE99-7CE4CCE0655D}" presName="composite4" presStyleCnt="0"/>
      <dgm:spPr/>
    </dgm:pt>
    <dgm:pt modelId="{E83F56DB-6A31-40A9-BD5C-F54A11245B6E}" type="pres">
      <dgm:prSet presAssocID="{039F795C-CB04-4E72-BE99-7CE4CCE0655D}" presName="background4" presStyleLbl="node4" presStyleIdx="0" presStyleCnt="4"/>
      <dgm:spPr/>
    </dgm:pt>
    <dgm:pt modelId="{EE8D10A9-D356-4416-A087-02CE09673DA5}" type="pres">
      <dgm:prSet presAssocID="{039F795C-CB04-4E72-BE99-7CE4CCE0655D}" presName="text4" presStyleLbl="fgAcc4" presStyleIdx="0" presStyleCnt="4">
        <dgm:presLayoutVars>
          <dgm:chPref val="3"/>
        </dgm:presLayoutVars>
      </dgm:prSet>
      <dgm:spPr/>
      <dgm:t>
        <a:bodyPr/>
        <a:lstStyle/>
        <a:p>
          <a:endParaRPr lang="en-US"/>
        </a:p>
      </dgm:t>
    </dgm:pt>
    <dgm:pt modelId="{6FA119FF-97E5-4703-AA00-970A66623E3D}" type="pres">
      <dgm:prSet presAssocID="{039F795C-CB04-4E72-BE99-7CE4CCE0655D}" presName="hierChild5" presStyleCnt="0"/>
      <dgm:spPr/>
    </dgm:pt>
    <dgm:pt modelId="{A7E93FE2-40AD-456E-82BB-201062D2A451}" type="pres">
      <dgm:prSet presAssocID="{77700DFB-D30A-48C5-842C-2F3EE0CB7EA0}" presName="Name23" presStyleLbl="parChTrans1D4" presStyleIdx="1" presStyleCnt="4"/>
      <dgm:spPr/>
      <dgm:t>
        <a:bodyPr/>
        <a:lstStyle/>
        <a:p>
          <a:endParaRPr lang="en-US"/>
        </a:p>
      </dgm:t>
    </dgm:pt>
    <dgm:pt modelId="{F52AA6AF-E3A9-4425-A6AF-550D9F92F0F3}" type="pres">
      <dgm:prSet presAssocID="{01DADEDA-1B89-4BF5-A6EF-40EE7AD4DE6D}" presName="hierRoot4" presStyleCnt="0"/>
      <dgm:spPr/>
    </dgm:pt>
    <dgm:pt modelId="{176D580C-EB50-437C-8C14-693A048DB786}" type="pres">
      <dgm:prSet presAssocID="{01DADEDA-1B89-4BF5-A6EF-40EE7AD4DE6D}" presName="composite4" presStyleCnt="0"/>
      <dgm:spPr/>
    </dgm:pt>
    <dgm:pt modelId="{164269CF-64A8-49C9-8F1E-5DCCEE563A9C}" type="pres">
      <dgm:prSet presAssocID="{01DADEDA-1B89-4BF5-A6EF-40EE7AD4DE6D}" presName="background4" presStyleLbl="node4" presStyleIdx="1" presStyleCnt="4"/>
      <dgm:spPr/>
    </dgm:pt>
    <dgm:pt modelId="{5F5331DD-9E9E-4889-A649-2AAF80FA4674}" type="pres">
      <dgm:prSet presAssocID="{01DADEDA-1B89-4BF5-A6EF-40EE7AD4DE6D}" presName="text4" presStyleLbl="fgAcc4" presStyleIdx="1" presStyleCnt="4">
        <dgm:presLayoutVars>
          <dgm:chPref val="3"/>
        </dgm:presLayoutVars>
      </dgm:prSet>
      <dgm:spPr/>
      <dgm:t>
        <a:bodyPr/>
        <a:lstStyle/>
        <a:p>
          <a:endParaRPr lang="en-US"/>
        </a:p>
      </dgm:t>
    </dgm:pt>
    <dgm:pt modelId="{43855C5B-4220-43C8-80A2-318822E4C8FF}" type="pres">
      <dgm:prSet presAssocID="{01DADEDA-1B89-4BF5-A6EF-40EE7AD4DE6D}" presName="hierChild5" presStyleCnt="0"/>
      <dgm:spPr/>
    </dgm:pt>
    <dgm:pt modelId="{989B19EA-41E4-4409-B7E2-0F5318114A2B}" type="pres">
      <dgm:prSet presAssocID="{12232191-55CD-4107-84AC-48E18AAC2FDF}" presName="Name23" presStyleLbl="parChTrans1D4" presStyleIdx="2" presStyleCnt="4"/>
      <dgm:spPr/>
      <dgm:t>
        <a:bodyPr/>
        <a:lstStyle/>
        <a:p>
          <a:endParaRPr lang="en-US"/>
        </a:p>
      </dgm:t>
    </dgm:pt>
    <dgm:pt modelId="{6EC3C0A8-D71C-4337-9CB2-6366E18A80C6}" type="pres">
      <dgm:prSet presAssocID="{D27C70AB-EA98-4ED5-8AA3-334EDE7D69DB}" presName="hierRoot4" presStyleCnt="0"/>
      <dgm:spPr/>
    </dgm:pt>
    <dgm:pt modelId="{9F3FA863-D588-45BC-B294-6CD6A3D92531}" type="pres">
      <dgm:prSet presAssocID="{D27C70AB-EA98-4ED5-8AA3-334EDE7D69DB}" presName="composite4" presStyleCnt="0"/>
      <dgm:spPr/>
    </dgm:pt>
    <dgm:pt modelId="{AF2CCC31-AD52-4D26-9D71-68B129F6113C}" type="pres">
      <dgm:prSet presAssocID="{D27C70AB-EA98-4ED5-8AA3-334EDE7D69DB}" presName="background4" presStyleLbl="node4" presStyleIdx="2" presStyleCnt="4"/>
      <dgm:spPr>
        <a:solidFill>
          <a:schemeClr val="accent3"/>
        </a:solidFill>
      </dgm:spPr>
    </dgm:pt>
    <dgm:pt modelId="{2B61A07F-1DD4-4F35-B392-6D413296BD63}" type="pres">
      <dgm:prSet presAssocID="{D27C70AB-EA98-4ED5-8AA3-334EDE7D69DB}" presName="text4" presStyleLbl="fgAcc4" presStyleIdx="2" presStyleCnt="4">
        <dgm:presLayoutVars>
          <dgm:chPref val="3"/>
        </dgm:presLayoutVars>
      </dgm:prSet>
      <dgm:spPr/>
      <dgm:t>
        <a:bodyPr/>
        <a:lstStyle/>
        <a:p>
          <a:endParaRPr lang="en-US"/>
        </a:p>
      </dgm:t>
    </dgm:pt>
    <dgm:pt modelId="{43DCA6EA-09F3-40EC-8C90-626754B98C20}" type="pres">
      <dgm:prSet presAssocID="{D27C70AB-EA98-4ED5-8AA3-334EDE7D69DB}" presName="hierChild5" presStyleCnt="0"/>
      <dgm:spPr/>
    </dgm:pt>
    <dgm:pt modelId="{04819C78-9340-4122-9F9A-A52F1A9D8E47}" type="pres">
      <dgm:prSet presAssocID="{2F504C49-25FF-40AD-B7DC-9FF2B54C8D0A}" presName="Name23" presStyleLbl="parChTrans1D4" presStyleIdx="3" presStyleCnt="4"/>
      <dgm:spPr/>
      <dgm:t>
        <a:bodyPr/>
        <a:lstStyle/>
        <a:p>
          <a:endParaRPr lang="en-US"/>
        </a:p>
      </dgm:t>
    </dgm:pt>
    <dgm:pt modelId="{325AA594-483F-472F-B74C-91BC7CD1B907}" type="pres">
      <dgm:prSet presAssocID="{06427867-2CA8-4104-A0E4-6075D0C91851}" presName="hierRoot4" presStyleCnt="0"/>
      <dgm:spPr/>
    </dgm:pt>
    <dgm:pt modelId="{72D77690-36E9-45AB-A81D-3E39BACBF1B2}" type="pres">
      <dgm:prSet presAssocID="{06427867-2CA8-4104-A0E4-6075D0C91851}" presName="composite4" presStyleCnt="0"/>
      <dgm:spPr/>
    </dgm:pt>
    <dgm:pt modelId="{F30423D7-AD05-4BDD-ABB9-783B90B098D0}" type="pres">
      <dgm:prSet presAssocID="{06427867-2CA8-4104-A0E4-6075D0C91851}" presName="background4" presStyleLbl="node4" presStyleIdx="3" presStyleCnt="4"/>
      <dgm:spPr>
        <a:solidFill>
          <a:schemeClr val="accent3"/>
        </a:solidFill>
      </dgm:spPr>
    </dgm:pt>
    <dgm:pt modelId="{CCC2F8E0-886E-4922-9939-1FEEE7B700EE}" type="pres">
      <dgm:prSet presAssocID="{06427867-2CA8-4104-A0E4-6075D0C91851}" presName="text4" presStyleLbl="fgAcc4" presStyleIdx="3" presStyleCnt="4">
        <dgm:presLayoutVars>
          <dgm:chPref val="3"/>
        </dgm:presLayoutVars>
      </dgm:prSet>
      <dgm:spPr/>
      <dgm:t>
        <a:bodyPr/>
        <a:lstStyle/>
        <a:p>
          <a:endParaRPr lang="en-US"/>
        </a:p>
      </dgm:t>
    </dgm:pt>
    <dgm:pt modelId="{D1668CC8-835F-4DDB-9C80-49E515CA22D5}" type="pres">
      <dgm:prSet presAssocID="{06427867-2CA8-4104-A0E4-6075D0C91851}" presName="hierChild5" presStyleCnt="0"/>
      <dgm:spPr/>
    </dgm:pt>
    <dgm:pt modelId="{870D3D41-3CF4-4C91-A1B6-21767E1C7FA0}" type="pres">
      <dgm:prSet presAssocID="{304328FC-D250-4795-A23D-69231D7BD7CF}" presName="Name17" presStyleLbl="parChTrans1D3" presStyleIdx="1" presStyleCnt="2"/>
      <dgm:spPr/>
      <dgm:t>
        <a:bodyPr/>
        <a:lstStyle/>
        <a:p>
          <a:endParaRPr lang="en-US"/>
        </a:p>
      </dgm:t>
    </dgm:pt>
    <dgm:pt modelId="{9DD345FC-E21B-485E-B50C-43A4766D1396}" type="pres">
      <dgm:prSet presAssocID="{7AD34C7D-B9FA-41E7-9478-63F928ECC099}" presName="hierRoot3" presStyleCnt="0"/>
      <dgm:spPr/>
    </dgm:pt>
    <dgm:pt modelId="{33F56C09-AD24-4DE9-8712-83D559F6411D}" type="pres">
      <dgm:prSet presAssocID="{7AD34C7D-B9FA-41E7-9478-63F928ECC099}" presName="composite3" presStyleCnt="0"/>
      <dgm:spPr/>
    </dgm:pt>
    <dgm:pt modelId="{4AE3205E-9DA5-4AB6-8880-13054446D261}" type="pres">
      <dgm:prSet presAssocID="{7AD34C7D-B9FA-41E7-9478-63F928ECC099}" presName="background3" presStyleLbl="node3" presStyleIdx="1" presStyleCnt="2"/>
      <dgm:spPr/>
    </dgm:pt>
    <dgm:pt modelId="{E271184B-A870-4F61-B33B-6DFF6E578DF4}" type="pres">
      <dgm:prSet presAssocID="{7AD34C7D-B9FA-41E7-9478-63F928ECC099}" presName="text3" presStyleLbl="fgAcc3" presStyleIdx="1" presStyleCnt="2">
        <dgm:presLayoutVars>
          <dgm:chPref val="3"/>
        </dgm:presLayoutVars>
      </dgm:prSet>
      <dgm:spPr/>
      <dgm:t>
        <a:bodyPr/>
        <a:lstStyle/>
        <a:p>
          <a:endParaRPr lang="en-US"/>
        </a:p>
      </dgm:t>
    </dgm:pt>
    <dgm:pt modelId="{49A9CE60-25E4-458E-809B-E45D755A8EA3}" type="pres">
      <dgm:prSet presAssocID="{7AD34C7D-B9FA-41E7-9478-63F928ECC099}" presName="hierChild4" presStyleCnt="0"/>
      <dgm:spPr/>
    </dgm:pt>
    <dgm:pt modelId="{2E3B364F-CE02-455F-9E9D-3E0D28BDE623}" type="pres">
      <dgm:prSet presAssocID="{BBC8FD91-D607-4F04-9F96-7AF8CC5B1971}" presName="Name10" presStyleLbl="parChTrans1D2" presStyleIdx="1" presStyleCnt="2"/>
      <dgm:spPr/>
      <dgm:t>
        <a:bodyPr/>
        <a:lstStyle/>
        <a:p>
          <a:endParaRPr lang="en-US"/>
        </a:p>
      </dgm:t>
    </dgm:pt>
    <dgm:pt modelId="{ED73D123-36B1-42A0-B40B-CA5CA575ECDA}" type="pres">
      <dgm:prSet presAssocID="{60AF0827-CD85-4DEF-9E82-AE1A2FE8D76B}" presName="hierRoot2" presStyleCnt="0"/>
      <dgm:spPr/>
    </dgm:pt>
    <dgm:pt modelId="{2BB1B165-6B76-402E-AF17-444B8EEE2AE6}" type="pres">
      <dgm:prSet presAssocID="{60AF0827-CD85-4DEF-9E82-AE1A2FE8D76B}" presName="composite2" presStyleCnt="0"/>
      <dgm:spPr/>
    </dgm:pt>
    <dgm:pt modelId="{BB1C0136-4689-4E76-8F48-4FBC04ACBCE6}" type="pres">
      <dgm:prSet presAssocID="{60AF0827-CD85-4DEF-9E82-AE1A2FE8D76B}" presName="background2" presStyleLbl="node2" presStyleIdx="1" presStyleCnt="2"/>
      <dgm:spPr/>
    </dgm:pt>
    <dgm:pt modelId="{5A652D1A-D06B-4CA1-B9EA-E351A22100DA}" type="pres">
      <dgm:prSet presAssocID="{60AF0827-CD85-4DEF-9E82-AE1A2FE8D76B}" presName="text2" presStyleLbl="fgAcc2" presStyleIdx="1" presStyleCnt="2">
        <dgm:presLayoutVars>
          <dgm:chPref val="3"/>
        </dgm:presLayoutVars>
      </dgm:prSet>
      <dgm:spPr/>
      <dgm:t>
        <a:bodyPr/>
        <a:lstStyle/>
        <a:p>
          <a:endParaRPr lang="en-US"/>
        </a:p>
      </dgm:t>
    </dgm:pt>
    <dgm:pt modelId="{845B2F89-86C6-4E84-8502-9C37BF207A4F}" type="pres">
      <dgm:prSet presAssocID="{60AF0827-CD85-4DEF-9E82-AE1A2FE8D76B}" presName="hierChild3" presStyleCnt="0"/>
      <dgm:spPr/>
    </dgm:pt>
  </dgm:ptLst>
  <dgm:cxnLst>
    <dgm:cxn modelId="{ACA2D501-7FFA-48E4-8868-934CCE96A3EF}" srcId="{74B011AA-D728-4E53-98C1-A008627571D7}" destId="{7B4B2AFF-6203-4B5F-828C-04EE3DC689BF}" srcOrd="0" destOrd="0" parTransId="{CF881DD8-AAAE-4CC7-A57A-2BD4DEF8A796}" sibTransId="{6F75B81B-356A-4AF6-9988-BDA790DEB14E}"/>
    <dgm:cxn modelId="{52E76539-FC07-4711-989F-33B5845F5A38}" type="presOf" srcId="{04D081B6-BE00-4B96-8A1D-DEF541C0D969}" destId="{64939694-7B43-4A69-8F8A-4344725686C2}" srcOrd="0" destOrd="0" presId="urn:microsoft.com/office/officeart/2005/8/layout/hierarchy1"/>
    <dgm:cxn modelId="{E16E85BC-2586-42C0-B672-20079182EE35}" srcId="{CCE5BB5E-4D1F-4752-9F96-5148E1B128C2}" destId="{06427867-2CA8-4104-A0E4-6075D0C91851}" srcOrd="3" destOrd="0" parTransId="{2F504C49-25FF-40AD-B7DC-9FF2B54C8D0A}" sibTransId="{2F839461-4281-466F-861F-7962E57459B0}"/>
    <dgm:cxn modelId="{0428BC94-B75D-4E8C-89C7-A81C6A26B95A}" type="presOf" srcId="{40268DEF-0E0E-48A3-A470-E14BBC1303BB}" destId="{7354D27B-DDBA-4683-948B-245C00B29C0A}" srcOrd="0" destOrd="0" presId="urn:microsoft.com/office/officeart/2005/8/layout/hierarchy1"/>
    <dgm:cxn modelId="{A4095F65-E2C8-4133-8715-A400A572A86E}" srcId="{CCE5BB5E-4D1F-4752-9F96-5148E1B128C2}" destId="{039F795C-CB04-4E72-BE99-7CE4CCE0655D}" srcOrd="0" destOrd="0" parTransId="{04C21E99-78CB-497F-A0E7-8D2F4C5F8561}" sibTransId="{AEF3CE01-3D41-47F5-9673-59E3810EB765}"/>
    <dgm:cxn modelId="{154BEE4C-08F1-4E82-9A29-6406F94B34CA}" type="presOf" srcId="{D27C70AB-EA98-4ED5-8AA3-334EDE7D69DB}" destId="{2B61A07F-1DD4-4F35-B392-6D413296BD63}" srcOrd="0" destOrd="0" presId="urn:microsoft.com/office/officeart/2005/8/layout/hierarchy1"/>
    <dgm:cxn modelId="{A9E117C4-37C0-4487-ACEB-6BB0A396CBFD}" type="presOf" srcId="{304328FC-D250-4795-A23D-69231D7BD7CF}" destId="{870D3D41-3CF4-4C91-A1B6-21767E1C7FA0}" srcOrd="0" destOrd="0" presId="urn:microsoft.com/office/officeart/2005/8/layout/hierarchy1"/>
    <dgm:cxn modelId="{0C604D10-06FA-496A-BAF1-A659E9878D1C}" type="presOf" srcId="{77700DFB-D30A-48C5-842C-2F3EE0CB7EA0}" destId="{A7E93FE2-40AD-456E-82BB-201062D2A451}" srcOrd="0" destOrd="0" presId="urn:microsoft.com/office/officeart/2005/8/layout/hierarchy1"/>
    <dgm:cxn modelId="{098F5A8E-33B7-45AF-B518-38DBDC399927}" type="presOf" srcId="{12232191-55CD-4107-84AC-48E18AAC2FDF}" destId="{989B19EA-41E4-4409-B7E2-0F5318114A2B}" srcOrd="0" destOrd="0" presId="urn:microsoft.com/office/officeart/2005/8/layout/hierarchy1"/>
    <dgm:cxn modelId="{21C0DA6B-A836-44E6-914B-39FAA20AEF26}" type="presOf" srcId="{01DADEDA-1B89-4BF5-A6EF-40EE7AD4DE6D}" destId="{5F5331DD-9E9E-4889-A649-2AAF80FA4674}" srcOrd="0" destOrd="0" presId="urn:microsoft.com/office/officeart/2005/8/layout/hierarchy1"/>
    <dgm:cxn modelId="{F3B5DFD4-E6B7-44FA-830B-CC140A74BDB0}" srcId="{7B4B2AFF-6203-4B5F-828C-04EE3DC689BF}" destId="{60AF0827-CD85-4DEF-9E82-AE1A2FE8D76B}" srcOrd="1" destOrd="0" parTransId="{BBC8FD91-D607-4F04-9F96-7AF8CC5B1971}" sibTransId="{FE18C01E-C6D3-457A-855F-BB277DB5DBC2}"/>
    <dgm:cxn modelId="{FE44CE56-B927-4783-88DD-2B80A3EC4ED8}" type="presOf" srcId="{74B011AA-D728-4E53-98C1-A008627571D7}" destId="{1155E515-0A2F-4585-9AF2-34654E0320DB}" srcOrd="0" destOrd="0" presId="urn:microsoft.com/office/officeart/2005/8/layout/hierarchy1"/>
    <dgm:cxn modelId="{C50FA783-C89E-4A21-8BE6-E4BE4B5965D8}" type="presOf" srcId="{CCE5BB5E-4D1F-4752-9F96-5148E1B128C2}" destId="{10CA4D04-33F8-43EE-851C-9E38436CBD35}" srcOrd="0" destOrd="0" presId="urn:microsoft.com/office/officeart/2005/8/layout/hierarchy1"/>
    <dgm:cxn modelId="{2344C0DD-3E68-480D-A733-7DFC3529F980}" type="presOf" srcId="{04C21E99-78CB-497F-A0E7-8D2F4C5F8561}" destId="{55879C89-88FD-42FB-9CA0-E02ABD7CB143}" srcOrd="0" destOrd="0" presId="urn:microsoft.com/office/officeart/2005/8/layout/hierarchy1"/>
    <dgm:cxn modelId="{3013D59E-BE15-48FB-A538-3C71E2D9F67F}" srcId="{7B4B2AFF-6203-4B5F-828C-04EE3DC689BF}" destId="{2F120BBA-601B-4D3F-8694-A26F349D842F}" srcOrd="0" destOrd="0" parTransId="{04D081B6-BE00-4B96-8A1D-DEF541C0D969}" sibTransId="{8BAFF852-01E7-41FF-BBDB-C2DE185FACF3}"/>
    <dgm:cxn modelId="{DA1198EC-D04B-44A2-A89C-3C70B3E4A854}" type="presOf" srcId="{BBC8FD91-D607-4F04-9F96-7AF8CC5B1971}" destId="{2E3B364F-CE02-455F-9E9D-3E0D28BDE623}" srcOrd="0" destOrd="0" presId="urn:microsoft.com/office/officeart/2005/8/layout/hierarchy1"/>
    <dgm:cxn modelId="{5990DA9D-868E-4949-BED2-E58E10A4898F}" type="presOf" srcId="{039F795C-CB04-4E72-BE99-7CE4CCE0655D}" destId="{EE8D10A9-D356-4416-A087-02CE09673DA5}" srcOrd="0" destOrd="0" presId="urn:microsoft.com/office/officeart/2005/8/layout/hierarchy1"/>
    <dgm:cxn modelId="{3FB82A9B-2AF1-453E-B80B-0D0A6F680FD4}" srcId="{CCE5BB5E-4D1F-4752-9F96-5148E1B128C2}" destId="{01DADEDA-1B89-4BF5-A6EF-40EE7AD4DE6D}" srcOrd="1" destOrd="0" parTransId="{77700DFB-D30A-48C5-842C-2F3EE0CB7EA0}" sibTransId="{7BEE68DA-779B-40C4-B959-FEF273C39733}"/>
    <dgm:cxn modelId="{568519FC-8877-4E89-9DAD-68340F2AF048}" type="presOf" srcId="{7B4B2AFF-6203-4B5F-828C-04EE3DC689BF}" destId="{86E3149B-B8FC-495A-9585-E0058A64296B}" srcOrd="0" destOrd="0" presId="urn:microsoft.com/office/officeart/2005/8/layout/hierarchy1"/>
    <dgm:cxn modelId="{F08F0C99-7BE6-4D0B-8B70-2806741CAC9B}" type="presOf" srcId="{2F504C49-25FF-40AD-B7DC-9FF2B54C8D0A}" destId="{04819C78-9340-4122-9F9A-A52F1A9D8E47}" srcOrd="0" destOrd="0" presId="urn:microsoft.com/office/officeart/2005/8/layout/hierarchy1"/>
    <dgm:cxn modelId="{EB1DE62C-5995-4A16-ADDE-9239B69C7037}" type="presOf" srcId="{7AD34C7D-B9FA-41E7-9478-63F928ECC099}" destId="{E271184B-A870-4F61-B33B-6DFF6E578DF4}" srcOrd="0" destOrd="0" presId="urn:microsoft.com/office/officeart/2005/8/layout/hierarchy1"/>
    <dgm:cxn modelId="{EEDD290F-FFBE-4668-916E-320A70AA7DC0}" type="presOf" srcId="{2F120BBA-601B-4D3F-8694-A26F349D842F}" destId="{26D1E289-6F5A-41B4-8739-6C97EAACCB9F}" srcOrd="0" destOrd="0" presId="urn:microsoft.com/office/officeart/2005/8/layout/hierarchy1"/>
    <dgm:cxn modelId="{73F64BEE-669F-4890-830D-FA5E417A07A9}" type="presOf" srcId="{60AF0827-CD85-4DEF-9E82-AE1A2FE8D76B}" destId="{5A652D1A-D06B-4CA1-B9EA-E351A22100DA}" srcOrd="0" destOrd="0" presId="urn:microsoft.com/office/officeart/2005/8/layout/hierarchy1"/>
    <dgm:cxn modelId="{63194615-8152-4FAB-ABD9-C0780316BFDE}" type="presOf" srcId="{06427867-2CA8-4104-A0E4-6075D0C91851}" destId="{CCC2F8E0-886E-4922-9939-1FEEE7B700EE}" srcOrd="0" destOrd="0" presId="urn:microsoft.com/office/officeart/2005/8/layout/hierarchy1"/>
    <dgm:cxn modelId="{83F7EB97-B261-4005-9B9C-CDCCA9DE19CF}" srcId="{CCE5BB5E-4D1F-4752-9F96-5148E1B128C2}" destId="{D27C70AB-EA98-4ED5-8AA3-334EDE7D69DB}" srcOrd="2" destOrd="0" parTransId="{12232191-55CD-4107-84AC-48E18AAC2FDF}" sibTransId="{17284BE2-F712-4131-A310-F565076BD4CE}"/>
    <dgm:cxn modelId="{9E838F4A-5278-4B7D-B7E2-A2BFD6054804}" srcId="{2F120BBA-601B-4D3F-8694-A26F349D842F}" destId="{CCE5BB5E-4D1F-4752-9F96-5148E1B128C2}" srcOrd="0" destOrd="0" parTransId="{40268DEF-0E0E-48A3-A470-E14BBC1303BB}" sibTransId="{D0242FC3-A51E-4AA7-94BF-EA6B34D2A25B}"/>
    <dgm:cxn modelId="{8E041991-6D09-4AB3-A92E-AD5D9057625E}" srcId="{2F120BBA-601B-4D3F-8694-A26F349D842F}" destId="{7AD34C7D-B9FA-41E7-9478-63F928ECC099}" srcOrd="1" destOrd="0" parTransId="{304328FC-D250-4795-A23D-69231D7BD7CF}" sibTransId="{297CC21D-1F44-4C59-AFD2-2F8B98C312D1}"/>
    <dgm:cxn modelId="{EEE718DF-3E61-484A-8BB8-D5CA853F669E}" type="presParOf" srcId="{1155E515-0A2F-4585-9AF2-34654E0320DB}" destId="{C3F4C741-D7EB-4508-A120-5254B816F3E9}" srcOrd="0" destOrd="0" presId="urn:microsoft.com/office/officeart/2005/8/layout/hierarchy1"/>
    <dgm:cxn modelId="{525E60AC-BC5A-4B69-8A63-AB3FD88F038A}" type="presParOf" srcId="{C3F4C741-D7EB-4508-A120-5254B816F3E9}" destId="{BA878C2F-B007-46C9-9E14-8D7F1620C73B}" srcOrd="0" destOrd="0" presId="urn:microsoft.com/office/officeart/2005/8/layout/hierarchy1"/>
    <dgm:cxn modelId="{4DB82A9E-50A2-4ED9-9E61-4CF29BE69AEA}" type="presParOf" srcId="{BA878C2F-B007-46C9-9E14-8D7F1620C73B}" destId="{06001F23-D414-4392-912D-6B57285AC1DB}" srcOrd="0" destOrd="0" presId="urn:microsoft.com/office/officeart/2005/8/layout/hierarchy1"/>
    <dgm:cxn modelId="{A8B7F97D-46BB-46E8-93B1-1CD16FF1377F}" type="presParOf" srcId="{BA878C2F-B007-46C9-9E14-8D7F1620C73B}" destId="{86E3149B-B8FC-495A-9585-E0058A64296B}" srcOrd="1" destOrd="0" presId="urn:microsoft.com/office/officeart/2005/8/layout/hierarchy1"/>
    <dgm:cxn modelId="{2C401A3E-E472-4017-84F9-4C885061B40D}" type="presParOf" srcId="{C3F4C741-D7EB-4508-A120-5254B816F3E9}" destId="{0B2AD7C4-4CA5-4A35-80B2-ECAC314BA13A}" srcOrd="1" destOrd="0" presId="urn:microsoft.com/office/officeart/2005/8/layout/hierarchy1"/>
    <dgm:cxn modelId="{EBF8FA76-BD48-403F-AC7D-29EE614A6CE6}" type="presParOf" srcId="{0B2AD7C4-4CA5-4A35-80B2-ECAC314BA13A}" destId="{64939694-7B43-4A69-8F8A-4344725686C2}" srcOrd="0" destOrd="0" presId="urn:microsoft.com/office/officeart/2005/8/layout/hierarchy1"/>
    <dgm:cxn modelId="{345BB8CF-E610-4CB5-8A6F-E0EAD2CCA022}" type="presParOf" srcId="{0B2AD7C4-4CA5-4A35-80B2-ECAC314BA13A}" destId="{F8431D95-5BD0-486C-9389-A166BA90FC01}" srcOrd="1" destOrd="0" presId="urn:microsoft.com/office/officeart/2005/8/layout/hierarchy1"/>
    <dgm:cxn modelId="{DADA68A5-54B9-4369-8326-39244404CCF8}" type="presParOf" srcId="{F8431D95-5BD0-486C-9389-A166BA90FC01}" destId="{7B069D5A-2C45-4D4C-BEE5-080D12B0537D}" srcOrd="0" destOrd="0" presId="urn:microsoft.com/office/officeart/2005/8/layout/hierarchy1"/>
    <dgm:cxn modelId="{F08CFE27-D8C2-4352-A3A9-544DA9B1865F}" type="presParOf" srcId="{7B069D5A-2C45-4D4C-BEE5-080D12B0537D}" destId="{59B7AA83-EBA9-402C-A38E-E45E31B53FC2}" srcOrd="0" destOrd="0" presId="urn:microsoft.com/office/officeart/2005/8/layout/hierarchy1"/>
    <dgm:cxn modelId="{D6B6610E-594A-4EB9-ACFB-8ECD97B6973A}" type="presParOf" srcId="{7B069D5A-2C45-4D4C-BEE5-080D12B0537D}" destId="{26D1E289-6F5A-41B4-8739-6C97EAACCB9F}" srcOrd="1" destOrd="0" presId="urn:microsoft.com/office/officeart/2005/8/layout/hierarchy1"/>
    <dgm:cxn modelId="{9C9152D6-9752-4889-BDCC-C19C64F0978D}" type="presParOf" srcId="{F8431D95-5BD0-486C-9389-A166BA90FC01}" destId="{0C06EB42-8D8A-4113-885C-1A7AD89ECA6A}" srcOrd="1" destOrd="0" presId="urn:microsoft.com/office/officeart/2005/8/layout/hierarchy1"/>
    <dgm:cxn modelId="{63FD518F-398E-4B7A-8E26-314F0D47FC9B}" type="presParOf" srcId="{0C06EB42-8D8A-4113-885C-1A7AD89ECA6A}" destId="{7354D27B-DDBA-4683-948B-245C00B29C0A}" srcOrd="0" destOrd="0" presId="urn:microsoft.com/office/officeart/2005/8/layout/hierarchy1"/>
    <dgm:cxn modelId="{5458D106-3E0D-4FDF-8F5F-F724385DE380}" type="presParOf" srcId="{0C06EB42-8D8A-4113-885C-1A7AD89ECA6A}" destId="{0D8AC801-5655-4EBF-8BAA-6418D0CF9FB0}" srcOrd="1" destOrd="0" presId="urn:microsoft.com/office/officeart/2005/8/layout/hierarchy1"/>
    <dgm:cxn modelId="{8982751D-6594-46E5-AE49-0796E27DEADA}" type="presParOf" srcId="{0D8AC801-5655-4EBF-8BAA-6418D0CF9FB0}" destId="{0BD03C21-57F7-4D4A-92BA-B9D188B2B7A5}" srcOrd="0" destOrd="0" presId="urn:microsoft.com/office/officeart/2005/8/layout/hierarchy1"/>
    <dgm:cxn modelId="{38AE8213-62D6-4BE3-AD32-C462DD7E8F5C}" type="presParOf" srcId="{0BD03C21-57F7-4D4A-92BA-B9D188B2B7A5}" destId="{301B90D4-FF76-439D-9B52-5B677CB9B366}" srcOrd="0" destOrd="0" presId="urn:microsoft.com/office/officeart/2005/8/layout/hierarchy1"/>
    <dgm:cxn modelId="{36A42CEE-FEC8-407B-96CC-86206BD021AD}" type="presParOf" srcId="{0BD03C21-57F7-4D4A-92BA-B9D188B2B7A5}" destId="{10CA4D04-33F8-43EE-851C-9E38436CBD35}" srcOrd="1" destOrd="0" presId="urn:microsoft.com/office/officeart/2005/8/layout/hierarchy1"/>
    <dgm:cxn modelId="{0B75CCDC-A90D-4A15-8351-55A5A8411857}" type="presParOf" srcId="{0D8AC801-5655-4EBF-8BAA-6418D0CF9FB0}" destId="{5BF4E509-BECD-4C18-8DBD-19FA091ECA0B}" srcOrd="1" destOrd="0" presId="urn:microsoft.com/office/officeart/2005/8/layout/hierarchy1"/>
    <dgm:cxn modelId="{80974F62-2D4D-4025-9A59-62AA323AC985}" type="presParOf" srcId="{5BF4E509-BECD-4C18-8DBD-19FA091ECA0B}" destId="{55879C89-88FD-42FB-9CA0-E02ABD7CB143}" srcOrd="0" destOrd="0" presId="urn:microsoft.com/office/officeart/2005/8/layout/hierarchy1"/>
    <dgm:cxn modelId="{D3B98A42-3EC9-42D1-A22D-D60B69C8336C}" type="presParOf" srcId="{5BF4E509-BECD-4C18-8DBD-19FA091ECA0B}" destId="{CC6B9105-C155-4F99-9118-8B62FAF4F780}" srcOrd="1" destOrd="0" presId="urn:microsoft.com/office/officeart/2005/8/layout/hierarchy1"/>
    <dgm:cxn modelId="{F20A701F-C5B6-4A2A-8518-C9E8D127D6C3}" type="presParOf" srcId="{CC6B9105-C155-4F99-9118-8B62FAF4F780}" destId="{0CE56F91-5AC9-4F6D-B17A-8DB0B9A88DF9}" srcOrd="0" destOrd="0" presId="urn:microsoft.com/office/officeart/2005/8/layout/hierarchy1"/>
    <dgm:cxn modelId="{DB9B9A0F-0F56-4D29-B7E5-A29E422559A8}" type="presParOf" srcId="{0CE56F91-5AC9-4F6D-B17A-8DB0B9A88DF9}" destId="{E83F56DB-6A31-40A9-BD5C-F54A11245B6E}" srcOrd="0" destOrd="0" presId="urn:microsoft.com/office/officeart/2005/8/layout/hierarchy1"/>
    <dgm:cxn modelId="{63218F07-C1A5-410A-AAC6-012CDB9BAC83}" type="presParOf" srcId="{0CE56F91-5AC9-4F6D-B17A-8DB0B9A88DF9}" destId="{EE8D10A9-D356-4416-A087-02CE09673DA5}" srcOrd="1" destOrd="0" presId="urn:microsoft.com/office/officeart/2005/8/layout/hierarchy1"/>
    <dgm:cxn modelId="{4F19B77D-CC2D-40FF-A9A0-3C45BC9C9FAD}" type="presParOf" srcId="{CC6B9105-C155-4F99-9118-8B62FAF4F780}" destId="{6FA119FF-97E5-4703-AA00-970A66623E3D}" srcOrd="1" destOrd="0" presId="urn:microsoft.com/office/officeart/2005/8/layout/hierarchy1"/>
    <dgm:cxn modelId="{57B02B2E-EFC9-47B2-A74E-29FE94883753}" type="presParOf" srcId="{5BF4E509-BECD-4C18-8DBD-19FA091ECA0B}" destId="{A7E93FE2-40AD-456E-82BB-201062D2A451}" srcOrd="2" destOrd="0" presId="urn:microsoft.com/office/officeart/2005/8/layout/hierarchy1"/>
    <dgm:cxn modelId="{8DCDE186-9974-4CB1-BFDD-968376D1AB86}" type="presParOf" srcId="{5BF4E509-BECD-4C18-8DBD-19FA091ECA0B}" destId="{F52AA6AF-E3A9-4425-A6AF-550D9F92F0F3}" srcOrd="3" destOrd="0" presId="urn:microsoft.com/office/officeart/2005/8/layout/hierarchy1"/>
    <dgm:cxn modelId="{DCA44222-1037-4B81-99D5-DC88684D7033}" type="presParOf" srcId="{F52AA6AF-E3A9-4425-A6AF-550D9F92F0F3}" destId="{176D580C-EB50-437C-8C14-693A048DB786}" srcOrd="0" destOrd="0" presId="urn:microsoft.com/office/officeart/2005/8/layout/hierarchy1"/>
    <dgm:cxn modelId="{BFAE1BD6-64FF-4143-9C96-C993E9C3DECA}" type="presParOf" srcId="{176D580C-EB50-437C-8C14-693A048DB786}" destId="{164269CF-64A8-49C9-8F1E-5DCCEE563A9C}" srcOrd="0" destOrd="0" presId="urn:microsoft.com/office/officeart/2005/8/layout/hierarchy1"/>
    <dgm:cxn modelId="{1F8C5396-9A1F-49D9-9F75-A22BC2CF73BE}" type="presParOf" srcId="{176D580C-EB50-437C-8C14-693A048DB786}" destId="{5F5331DD-9E9E-4889-A649-2AAF80FA4674}" srcOrd="1" destOrd="0" presId="urn:microsoft.com/office/officeart/2005/8/layout/hierarchy1"/>
    <dgm:cxn modelId="{3758A846-3B3D-4AAE-A256-F7BA3FF93AB4}" type="presParOf" srcId="{F52AA6AF-E3A9-4425-A6AF-550D9F92F0F3}" destId="{43855C5B-4220-43C8-80A2-318822E4C8FF}" srcOrd="1" destOrd="0" presId="urn:microsoft.com/office/officeart/2005/8/layout/hierarchy1"/>
    <dgm:cxn modelId="{195171C0-2E24-4735-8CDF-08DA005F66CE}" type="presParOf" srcId="{5BF4E509-BECD-4C18-8DBD-19FA091ECA0B}" destId="{989B19EA-41E4-4409-B7E2-0F5318114A2B}" srcOrd="4" destOrd="0" presId="urn:microsoft.com/office/officeart/2005/8/layout/hierarchy1"/>
    <dgm:cxn modelId="{DAC73384-FDF5-4A01-A1FE-AC91531E2567}" type="presParOf" srcId="{5BF4E509-BECD-4C18-8DBD-19FA091ECA0B}" destId="{6EC3C0A8-D71C-4337-9CB2-6366E18A80C6}" srcOrd="5" destOrd="0" presId="urn:microsoft.com/office/officeart/2005/8/layout/hierarchy1"/>
    <dgm:cxn modelId="{681A7FFE-5FDA-4015-A693-6AC4022D381B}" type="presParOf" srcId="{6EC3C0A8-D71C-4337-9CB2-6366E18A80C6}" destId="{9F3FA863-D588-45BC-B294-6CD6A3D92531}" srcOrd="0" destOrd="0" presId="urn:microsoft.com/office/officeart/2005/8/layout/hierarchy1"/>
    <dgm:cxn modelId="{B2C29276-122B-4673-8A11-D32F80D3F287}" type="presParOf" srcId="{9F3FA863-D588-45BC-B294-6CD6A3D92531}" destId="{AF2CCC31-AD52-4D26-9D71-68B129F6113C}" srcOrd="0" destOrd="0" presId="urn:microsoft.com/office/officeart/2005/8/layout/hierarchy1"/>
    <dgm:cxn modelId="{036BAC22-8594-48C8-B95B-118F178B0124}" type="presParOf" srcId="{9F3FA863-D588-45BC-B294-6CD6A3D92531}" destId="{2B61A07F-1DD4-4F35-B392-6D413296BD63}" srcOrd="1" destOrd="0" presId="urn:microsoft.com/office/officeart/2005/8/layout/hierarchy1"/>
    <dgm:cxn modelId="{8870F90E-486C-4EF2-82BF-1AD5D6FF3146}" type="presParOf" srcId="{6EC3C0A8-D71C-4337-9CB2-6366E18A80C6}" destId="{43DCA6EA-09F3-40EC-8C90-626754B98C20}" srcOrd="1" destOrd="0" presId="urn:microsoft.com/office/officeart/2005/8/layout/hierarchy1"/>
    <dgm:cxn modelId="{FA8875BB-BD4E-4A34-B832-C4A5F29205E0}" type="presParOf" srcId="{5BF4E509-BECD-4C18-8DBD-19FA091ECA0B}" destId="{04819C78-9340-4122-9F9A-A52F1A9D8E47}" srcOrd="6" destOrd="0" presId="urn:microsoft.com/office/officeart/2005/8/layout/hierarchy1"/>
    <dgm:cxn modelId="{1D932822-3589-41C7-A696-428F5F098B05}" type="presParOf" srcId="{5BF4E509-BECD-4C18-8DBD-19FA091ECA0B}" destId="{325AA594-483F-472F-B74C-91BC7CD1B907}" srcOrd="7" destOrd="0" presId="urn:microsoft.com/office/officeart/2005/8/layout/hierarchy1"/>
    <dgm:cxn modelId="{CB568A0E-B67C-4F38-B84A-79B0AC2971C0}" type="presParOf" srcId="{325AA594-483F-472F-B74C-91BC7CD1B907}" destId="{72D77690-36E9-45AB-A81D-3E39BACBF1B2}" srcOrd="0" destOrd="0" presId="urn:microsoft.com/office/officeart/2005/8/layout/hierarchy1"/>
    <dgm:cxn modelId="{2CE82AE8-DF4F-4C85-A0F3-6A00946F49EB}" type="presParOf" srcId="{72D77690-36E9-45AB-A81D-3E39BACBF1B2}" destId="{F30423D7-AD05-4BDD-ABB9-783B90B098D0}" srcOrd="0" destOrd="0" presId="urn:microsoft.com/office/officeart/2005/8/layout/hierarchy1"/>
    <dgm:cxn modelId="{05A2F024-F091-48DA-B873-439046D81613}" type="presParOf" srcId="{72D77690-36E9-45AB-A81D-3E39BACBF1B2}" destId="{CCC2F8E0-886E-4922-9939-1FEEE7B700EE}" srcOrd="1" destOrd="0" presId="urn:microsoft.com/office/officeart/2005/8/layout/hierarchy1"/>
    <dgm:cxn modelId="{58BAF312-5F1B-4230-96C3-EEF62C9AB1AD}" type="presParOf" srcId="{325AA594-483F-472F-B74C-91BC7CD1B907}" destId="{D1668CC8-835F-4DDB-9C80-49E515CA22D5}" srcOrd="1" destOrd="0" presId="urn:microsoft.com/office/officeart/2005/8/layout/hierarchy1"/>
    <dgm:cxn modelId="{28561305-C170-45C1-90EA-8C19B7448350}" type="presParOf" srcId="{0C06EB42-8D8A-4113-885C-1A7AD89ECA6A}" destId="{870D3D41-3CF4-4C91-A1B6-21767E1C7FA0}" srcOrd="2" destOrd="0" presId="urn:microsoft.com/office/officeart/2005/8/layout/hierarchy1"/>
    <dgm:cxn modelId="{2A7C1269-59B3-4C64-8507-7E7122352F18}" type="presParOf" srcId="{0C06EB42-8D8A-4113-885C-1A7AD89ECA6A}" destId="{9DD345FC-E21B-485E-B50C-43A4766D1396}" srcOrd="3" destOrd="0" presId="urn:microsoft.com/office/officeart/2005/8/layout/hierarchy1"/>
    <dgm:cxn modelId="{D48BDC72-9E0D-4873-A21D-F3916CC09189}" type="presParOf" srcId="{9DD345FC-E21B-485E-B50C-43A4766D1396}" destId="{33F56C09-AD24-4DE9-8712-83D559F6411D}" srcOrd="0" destOrd="0" presId="urn:microsoft.com/office/officeart/2005/8/layout/hierarchy1"/>
    <dgm:cxn modelId="{2DCBF456-2502-4107-A35F-0765C39A5677}" type="presParOf" srcId="{33F56C09-AD24-4DE9-8712-83D559F6411D}" destId="{4AE3205E-9DA5-4AB6-8880-13054446D261}" srcOrd="0" destOrd="0" presId="urn:microsoft.com/office/officeart/2005/8/layout/hierarchy1"/>
    <dgm:cxn modelId="{52FB1A4C-EEA5-4181-BE6A-AF824B43D6EB}" type="presParOf" srcId="{33F56C09-AD24-4DE9-8712-83D559F6411D}" destId="{E271184B-A870-4F61-B33B-6DFF6E578DF4}" srcOrd="1" destOrd="0" presId="urn:microsoft.com/office/officeart/2005/8/layout/hierarchy1"/>
    <dgm:cxn modelId="{4A7E56F1-5D89-4309-B93B-8CE704B96DE3}" type="presParOf" srcId="{9DD345FC-E21B-485E-B50C-43A4766D1396}" destId="{49A9CE60-25E4-458E-809B-E45D755A8EA3}" srcOrd="1" destOrd="0" presId="urn:microsoft.com/office/officeart/2005/8/layout/hierarchy1"/>
    <dgm:cxn modelId="{E4561EDB-F73D-46EA-AFBF-FD9524E4D7AA}" type="presParOf" srcId="{0B2AD7C4-4CA5-4A35-80B2-ECAC314BA13A}" destId="{2E3B364F-CE02-455F-9E9D-3E0D28BDE623}" srcOrd="2" destOrd="0" presId="urn:microsoft.com/office/officeart/2005/8/layout/hierarchy1"/>
    <dgm:cxn modelId="{D821E251-2450-4733-9C75-4232CDA075E4}" type="presParOf" srcId="{0B2AD7C4-4CA5-4A35-80B2-ECAC314BA13A}" destId="{ED73D123-36B1-42A0-B40B-CA5CA575ECDA}" srcOrd="3" destOrd="0" presId="urn:microsoft.com/office/officeart/2005/8/layout/hierarchy1"/>
    <dgm:cxn modelId="{3C3F750E-8A8E-41B9-B608-A287471400C4}" type="presParOf" srcId="{ED73D123-36B1-42A0-B40B-CA5CA575ECDA}" destId="{2BB1B165-6B76-402E-AF17-444B8EEE2AE6}" srcOrd="0" destOrd="0" presId="urn:microsoft.com/office/officeart/2005/8/layout/hierarchy1"/>
    <dgm:cxn modelId="{E2276E10-89DF-4D3A-8683-BEE5420A8871}" type="presParOf" srcId="{2BB1B165-6B76-402E-AF17-444B8EEE2AE6}" destId="{BB1C0136-4689-4E76-8F48-4FBC04ACBCE6}" srcOrd="0" destOrd="0" presId="urn:microsoft.com/office/officeart/2005/8/layout/hierarchy1"/>
    <dgm:cxn modelId="{5C55D8FE-12FE-4862-A54B-3DC1A448A3DA}" type="presParOf" srcId="{2BB1B165-6B76-402E-AF17-444B8EEE2AE6}" destId="{5A652D1A-D06B-4CA1-B9EA-E351A22100DA}" srcOrd="1" destOrd="0" presId="urn:microsoft.com/office/officeart/2005/8/layout/hierarchy1"/>
    <dgm:cxn modelId="{41B7675B-CF17-45D4-BADF-5F36AF112992}" type="presParOf" srcId="{ED73D123-36B1-42A0-B40B-CA5CA575ECDA}" destId="{845B2F89-86C6-4E84-8502-9C37BF207A4F}"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B011AA-D728-4E53-98C1-A008627571D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B4B2AFF-6203-4B5F-828C-04EE3DC689BF}">
      <dgm:prSet phldrT="[Text]"/>
      <dgm:spPr>
        <a:ln>
          <a:solidFill>
            <a:schemeClr val="tx2"/>
          </a:solidFill>
        </a:ln>
      </dgm:spPr>
      <dgm:t>
        <a:bodyPr/>
        <a:lstStyle/>
        <a:p>
          <a:r>
            <a:rPr lang="en-US" baseline="0" dirty="0" smtClean="0">
              <a:solidFill>
                <a:schemeClr val="bg1"/>
              </a:solidFill>
            </a:rPr>
            <a:t>All</a:t>
          </a:r>
          <a:r>
            <a:rPr lang="en-US" dirty="0" smtClean="0">
              <a:solidFill>
                <a:schemeClr val="bg1"/>
              </a:solidFill>
            </a:rPr>
            <a:t> Constituent Groups (C.G.’s), Semi-annually</a:t>
          </a:r>
          <a:endParaRPr lang="en-US" dirty="0">
            <a:solidFill>
              <a:schemeClr val="bg1"/>
            </a:solidFill>
          </a:endParaRPr>
        </a:p>
      </dgm:t>
    </dgm:pt>
    <dgm:pt modelId="{CF881DD8-AAAE-4CC7-A57A-2BD4DEF8A796}" type="parTrans" cxnId="{ACA2D501-7FFA-48E4-8868-934CCE96A3EF}">
      <dgm:prSet/>
      <dgm:spPr/>
      <dgm:t>
        <a:bodyPr/>
        <a:lstStyle/>
        <a:p>
          <a:endParaRPr lang="en-US"/>
        </a:p>
      </dgm:t>
    </dgm:pt>
    <dgm:pt modelId="{6F75B81B-356A-4AF6-9988-BDA790DEB14E}" type="sibTrans" cxnId="{ACA2D501-7FFA-48E4-8868-934CCE96A3EF}">
      <dgm:prSet/>
      <dgm:spPr/>
      <dgm:t>
        <a:bodyPr/>
        <a:lstStyle/>
        <a:p>
          <a:endParaRPr lang="en-US"/>
        </a:p>
      </dgm:t>
    </dgm:pt>
    <dgm:pt modelId="{2F120BBA-601B-4D3F-8694-A26F349D842F}">
      <dgm:prSet phldrT="[Text]"/>
      <dgm:spPr/>
      <dgm:t>
        <a:bodyPr/>
        <a:lstStyle/>
        <a:p>
          <a:r>
            <a:rPr lang="en-US" baseline="0" dirty="0" smtClean="0">
              <a:solidFill>
                <a:schemeClr val="bg1"/>
              </a:solidFill>
            </a:rPr>
            <a:t>College Council, all C.G., 12-15 years</a:t>
          </a:r>
          <a:endParaRPr lang="en-US" baseline="0" dirty="0">
            <a:solidFill>
              <a:schemeClr val="bg1"/>
            </a:solidFill>
          </a:endParaRPr>
        </a:p>
      </dgm:t>
    </dgm:pt>
    <dgm:pt modelId="{04D081B6-BE00-4B96-8A1D-DEF541C0D969}" type="parTrans" cxnId="{3013D59E-BE15-48FB-A538-3C71E2D9F67F}">
      <dgm:prSet/>
      <dgm:spPr/>
      <dgm:t>
        <a:bodyPr/>
        <a:lstStyle/>
        <a:p>
          <a:endParaRPr lang="en-US" dirty="0"/>
        </a:p>
      </dgm:t>
    </dgm:pt>
    <dgm:pt modelId="{8BAFF852-01E7-41FF-BBDB-C2DE185FACF3}" type="sibTrans" cxnId="{3013D59E-BE15-48FB-A538-3C71E2D9F67F}">
      <dgm:prSet/>
      <dgm:spPr/>
      <dgm:t>
        <a:bodyPr/>
        <a:lstStyle/>
        <a:p>
          <a:endParaRPr lang="en-US"/>
        </a:p>
      </dgm:t>
    </dgm:pt>
    <dgm:pt modelId="{CCE5BB5E-4D1F-4752-9F96-5148E1B128C2}">
      <dgm:prSet phldrT="[Text]"/>
      <dgm:spPr/>
      <dgm:t>
        <a:bodyPr/>
        <a:lstStyle/>
        <a:p>
          <a:r>
            <a:rPr lang="en-US" baseline="0" dirty="0" smtClean="0">
              <a:solidFill>
                <a:schemeClr val="bg1"/>
              </a:solidFill>
            </a:rPr>
            <a:t>Strategic Planning committee, College Council, 2-3 years</a:t>
          </a:r>
          <a:endParaRPr lang="en-US" baseline="0" dirty="0">
            <a:solidFill>
              <a:schemeClr val="bg1"/>
            </a:solidFill>
          </a:endParaRPr>
        </a:p>
      </dgm:t>
    </dgm:pt>
    <dgm:pt modelId="{40268DEF-0E0E-48A3-A470-E14BBC1303BB}" type="parTrans" cxnId="{9E838F4A-5278-4B7D-B7E2-A2BFD6054804}">
      <dgm:prSet/>
      <dgm:spPr/>
      <dgm:t>
        <a:bodyPr/>
        <a:lstStyle/>
        <a:p>
          <a:endParaRPr lang="en-US" dirty="0"/>
        </a:p>
      </dgm:t>
    </dgm:pt>
    <dgm:pt modelId="{D0242FC3-A51E-4AA7-94BF-EA6B34D2A25B}" type="sibTrans" cxnId="{9E838F4A-5278-4B7D-B7E2-A2BFD6054804}">
      <dgm:prSet/>
      <dgm:spPr/>
      <dgm:t>
        <a:bodyPr/>
        <a:lstStyle/>
        <a:p>
          <a:endParaRPr lang="en-US"/>
        </a:p>
      </dgm:t>
    </dgm:pt>
    <dgm:pt modelId="{60AF0827-CD85-4DEF-9E82-AE1A2FE8D76B}">
      <dgm:prSet phldrT="[Text]"/>
      <dgm:spPr/>
      <dgm:t>
        <a:bodyPr/>
        <a:lstStyle/>
        <a:p>
          <a:r>
            <a:rPr lang="en-US" baseline="0" dirty="0" smtClean="0">
              <a:solidFill>
                <a:schemeClr val="bg1"/>
              </a:solidFill>
            </a:rPr>
            <a:t>Facilities Committee, All C.G., 12-15 year</a:t>
          </a:r>
          <a:r>
            <a:rPr lang="en-US" dirty="0" smtClean="0">
              <a:solidFill>
                <a:schemeClr val="bg1"/>
              </a:solidFill>
            </a:rPr>
            <a:t>s</a:t>
          </a:r>
          <a:endParaRPr lang="en-US" dirty="0">
            <a:solidFill>
              <a:schemeClr val="bg1"/>
            </a:solidFill>
          </a:endParaRPr>
        </a:p>
      </dgm:t>
    </dgm:pt>
    <dgm:pt modelId="{BBC8FD91-D607-4F04-9F96-7AF8CC5B1971}" type="parTrans" cxnId="{F3B5DFD4-E6B7-44FA-830B-CC140A74BDB0}">
      <dgm:prSet/>
      <dgm:spPr>
        <a:ln>
          <a:noFill/>
        </a:ln>
      </dgm:spPr>
      <dgm:t>
        <a:bodyPr/>
        <a:lstStyle/>
        <a:p>
          <a:endParaRPr lang="en-US" dirty="0"/>
        </a:p>
      </dgm:t>
    </dgm:pt>
    <dgm:pt modelId="{FE18C01E-C6D3-457A-855F-BB277DB5DBC2}" type="sibTrans" cxnId="{F3B5DFD4-E6B7-44FA-830B-CC140A74BDB0}">
      <dgm:prSet/>
      <dgm:spPr/>
      <dgm:t>
        <a:bodyPr/>
        <a:lstStyle/>
        <a:p>
          <a:endParaRPr lang="en-US"/>
        </a:p>
      </dgm:t>
    </dgm:pt>
    <dgm:pt modelId="{7AD34C7D-B9FA-41E7-9478-63F928ECC099}">
      <dgm:prSet/>
      <dgm:spPr/>
      <dgm:t>
        <a:bodyPr/>
        <a:lstStyle/>
        <a:p>
          <a:r>
            <a:rPr lang="en-US" baseline="0" dirty="0" smtClean="0">
              <a:solidFill>
                <a:schemeClr val="bg1"/>
              </a:solidFill>
            </a:rPr>
            <a:t>Executive Cabinet, college council, yearly</a:t>
          </a:r>
          <a:endParaRPr lang="en-US" baseline="0" dirty="0">
            <a:solidFill>
              <a:schemeClr val="bg1"/>
            </a:solidFill>
          </a:endParaRPr>
        </a:p>
      </dgm:t>
    </dgm:pt>
    <dgm:pt modelId="{304328FC-D250-4795-A23D-69231D7BD7CF}" type="parTrans" cxnId="{8E041991-6D09-4AB3-A92E-AD5D9057625E}">
      <dgm:prSet/>
      <dgm:spPr>
        <a:ln>
          <a:noFill/>
        </a:ln>
      </dgm:spPr>
      <dgm:t>
        <a:bodyPr/>
        <a:lstStyle/>
        <a:p>
          <a:endParaRPr lang="en-US" dirty="0"/>
        </a:p>
      </dgm:t>
    </dgm:pt>
    <dgm:pt modelId="{297CC21D-1F44-4C59-AFD2-2F8B98C312D1}" type="sibTrans" cxnId="{8E041991-6D09-4AB3-A92E-AD5D9057625E}">
      <dgm:prSet/>
      <dgm:spPr/>
      <dgm:t>
        <a:bodyPr/>
        <a:lstStyle/>
        <a:p>
          <a:endParaRPr lang="en-US"/>
        </a:p>
      </dgm:t>
    </dgm:pt>
    <dgm:pt modelId="{039F795C-CB04-4E72-BE99-7CE4CCE0655D}">
      <dgm:prSet/>
      <dgm:spPr/>
      <dgm:t>
        <a:bodyPr/>
        <a:lstStyle/>
        <a:p>
          <a:r>
            <a:rPr lang="en-US" baseline="0" dirty="0" smtClean="0">
              <a:solidFill>
                <a:schemeClr val="bg1"/>
              </a:solidFill>
            </a:rPr>
            <a:t>TAC, college council, living document</a:t>
          </a:r>
          <a:endParaRPr lang="en-US" baseline="0" dirty="0">
            <a:solidFill>
              <a:schemeClr val="bg1"/>
            </a:solidFill>
          </a:endParaRPr>
        </a:p>
      </dgm:t>
    </dgm:pt>
    <dgm:pt modelId="{04C21E99-78CB-497F-A0E7-8D2F4C5F8561}" type="parTrans" cxnId="{A4095F65-E2C8-4133-8715-A400A572A86E}">
      <dgm:prSet/>
      <dgm:spPr/>
      <dgm:t>
        <a:bodyPr/>
        <a:lstStyle/>
        <a:p>
          <a:endParaRPr lang="en-US" dirty="0"/>
        </a:p>
      </dgm:t>
    </dgm:pt>
    <dgm:pt modelId="{AEF3CE01-3D41-47F5-9673-59E3810EB765}" type="sibTrans" cxnId="{A4095F65-E2C8-4133-8715-A400A572A86E}">
      <dgm:prSet/>
      <dgm:spPr/>
      <dgm:t>
        <a:bodyPr/>
        <a:lstStyle/>
        <a:p>
          <a:endParaRPr lang="en-US"/>
        </a:p>
      </dgm:t>
    </dgm:pt>
    <dgm:pt modelId="{01DADEDA-1B89-4BF5-A6EF-40EE7AD4DE6D}">
      <dgm:prSet/>
      <dgm:spPr/>
      <dgm:t>
        <a:bodyPr/>
        <a:lstStyle/>
        <a:p>
          <a:r>
            <a:rPr lang="en-US" baseline="0" dirty="0" smtClean="0">
              <a:solidFill>
                <a:schemeClr val="bg1"/>
              </a:solidFill>
            </a:rPr>
            <a:t>Committees, College Council, Yearly</a:t>
          </a:r>
          <a:endParaRPr lang="en-US" baseline="0" dirty="0">
            <a:solidFill>
              <a:schemeClr val="bg1"/>
            </a:solidFill>
          </a:endParaRPr>
        </a:p>
      </dgm:t>
    </dgm:pt>
    <dgm:pt modelId="{77700DFB-D30A-48C5-842C-2F3EE0CB7EA0}" type="parTrans" cxnId="{3FB82A9B-2AF1-453E-B80B-0D0A6F680FD4}">
      <dgm:prSet/>
      <dgm:spPr/>
      <dgm:t>
        <a:bodyPr/>
        <a:lstStyle/>
        <a:p>
          <a:endParaRPr lang="en-US" dirty="0"/>
        </a:p>
      </dgm:t>
    </dgm:pt>
    <dgm:pt modelId="{7BEE68DA-779B-40C4-B959-FEF273C39733}" type="sibTrans" cxnId="{3FB82A9B-2AF1-453E-B80B-0D0A6F680FD4}">
      <dgm:prSet/>
      <dgm:spPr/>
      <dgm:t>
        <a:bodyPr/>
        <a:lstStyle/>
        <a:p>
          <a:endParaRPr lang="en-US"/>
        </a:p>
      </dgm:t>
    </dgm:pt>
    <dgm:pt modelId="{D27C70AB-EA98-4ED5-8AA3-334EDE7D69DB}">
      <dgm:prSet/>
      <dgm:spPr>
        <a:ln>
          <a:solidFill>
            <a:schemeClr val="accent3"/>
          </a:solidFill>
        </a:ln>
      </dgm:spPr>
      <dgm:t>
        <a:bodyPr/>
        <a:lstStyle/>
        <a:p>
          <a:r>
            <a:rPr lang="en-US" baseline="0" dirty="0" smtClean="0">
              <a:solidFill>
                <a:schemeClr val="bg1"/>
              </a:solidFill>
            </a:rPr>
            <a:t>What constituent groups? How often?</a:t>
          </a:r>
          <a:endParaRPr lang="en-US" baseline="0" dirty="0">
            <a:solidFill>
              <a:schemeClr val="bg1"/>
            </a:solidFill>
          </a:endParaRPr>
        </a:p>
      </dgm:t>
    </dgm:pt>
    <dgm:pt modelId="{12232191-55CD-4107-84AC-48E18AAC2FDF}" type="parTrans" cxnId="{83F7EB97-B261-4005-9B9C-CDCCA9DE19CF}">
      <dgm:prSet/>
      <dgm:spPr/>
      <dgm:t>
        <a:bodyPr/>
        <a:lstStyle/>
        <a:p>
          <a:endParaRPr lang="en-US" dirty="0"/>
        </a:p>
      </dgm:t>
    </dgm:pt>
    <dgm:pt modelId="{17284BE2-F712-4131-A310-F565076BD4CE}" type="sibTrans" cxnId="{83F7EB97-B261-4005-9B9C-CDCCA9DE19CF}">
      <dgm:prSet/>
      <dgm:spPr/>
      <dgm:t>
        <a:bodyPr/>
        <a:lstStyle/>
        <a:p>
          <a:endParaRPr lang="en-US"/>
        </a:p>
      </dgm:t>
    </dgm:pt>
    <dgm:pt modelId="{06427867-2CA8-4104-A0E4-6075D0C91851}">
      <dgm:prSet/>
      <dgm:spPr>
        <a:ln>
          <a:solidFill>
            <a:schemeClr val="accent3"/>
          </a:solidFill>
        </a:ln>
      </dgm:spPr>
      <dgm:t>
        <a:bodyPr/>
        <a:lstStyle/>
        <a:p>
          <a:r>
            <a:rPr lang="en-US" baseline="0" dirty="0" smtClean="0">
              <a:solidFill>
                <a:schemeClr val="bg1"/>
              </a:solidFill>
            </a:rPr>
            <a:t>Budget Committee, C.G., yearly.</a:t>
          </a:r>
          <a:endParaRPr lang="en-US" baseline="0" dirty="0">
            <a:solidFill>
              <a:schemeClr val="bg1"/>
            </a:solidFill>
          </a:endParaRPr>
        </a:p>
      </dgm:t>
    </dgm:pt>
    <dgm:pt modelId="{2F504C49-25FF-40AD-B7DC-9FF2B54C8D0A}" type="parTrans" cxnId="{E16E85BC-2586-42C0-B672-20079182EE35}">
      <dgm:prSet/>
      <dgm:spPr/>
      <dgm:t>
        <a:bodyPr/>
        <a:lstStyle/>
        <a:p>
          <a:endParaRPr lang="en-US" dirty="0"/>
        </a:p>
      </dgm:t>
    </dgm:pt>
    <dgm:pt modelId="{2F839461-4281-466F-861F-7962E57459B0}" type="sibTrans" cxnId="{E16E85BC-2586-42C0-B672-20079182EE35}">
      <dgm:prSet/>
      <dgm:spPr/>
      <dgm:t>
        <a:bodyPr/>
        <a:lstStyle/>
        <a:p>
          <a:endParaRPr lang="en-US"/>
        </a:p>
      </dgm:t>
    </dgm:pt>
    <dgm:pt modelId="{1155E515-0A2F-4585-9AF2-34654E0320DB}" type="pres">
      <dgm:prSet presAssocID="{74B011AA-D728-4E53-98C1-A008627571D7}" presName="hierChild1" presStyleCnt="0">
        <dgm:presLayoutVars>
          <dgm:chPref val="1"/>
          <dgm:dir/>
          <dgm:animOne val="branch"/>
          <dgm:animLvl val="lvl"/>
          <dgm:resizeHandles/>
        </dgm:presLayoutVars>
      </dgm:prSet>
      <dgm:spPr/>
      <dgm:t>
        <a:bodyPr/>
        <a:lstStyle/>
        <a:p>
          <a:endParaRPr lang="en-US"/>
        </a:p>
      </dgm:t>
    </dgm:pt>
    <dgm:pt modelId="{C3F4C741-D7EB-4508-A120-5254B816F3E9}" type="pres">
      <dgm:prSet presAssocID="{7B4B2AFF-6203-4B5F-828C-04EE3DC689BF}" presName="hierRoot1" presStyleCnt="0"/>
      <dgm:spPr/>
    </dgm:pt>
    <dgm:pt modelId="{BA878C2F-B007-46C9-9E14-8D7F1620C73B}" type="pres">
      <dgm:prSet presAssocID="{7B4B2AFF-6203-4B5F-828C-04EE3DC689BF}" presName="composite" presStyleCnt="0"/>
      <dgm:spPr/>
    </dgm:pt>
    <dgm:pt modelId="{06001F23-D414-4392-912D-6B57285AC1DB}" type="pres">
      <dgm:prSet presAssocID="{7B4B2AFF-6203-4B5F-828C-04EE3DC689BF}" presName="background" presStyleLbl="node0" presStyleIdx="0" presStyleCnt="1"/>
      <dgm:spPr>
        <a:solidFill>
          <a:schemeClr val="tx2">
            <a:lumMod val="40000"/>
            <a:lumOff val="60000"/>
          </a:schemeClr>
        </a:solidFill>
        <a:ln>
          <a:solidFill>
            <a:schemeClr val="tx2"/>
          </a:solidFill>
        </a:ln>
      </dgm:spPr>
    </dgm:pt>
    <dgm:pt modelId="{86E3149B-B8FC-495A-9585-E0058A64296B}" type="pres">
      <dgm:prSet presAssocID="{7B4B2AFF-6203-4B5F-828C-04EE3DC689BF}" presName="text" presStyleLbl="fgAcc0" presStyleIdx="0" presStyleCnt="1">
        <dgm:presLayoutVars>
          <dgm:chPref val="3"/>
        </dgm:presLayoutVars>
      </dgm:prSet>
      <dgm:spPr/>
      <dgm:t>
        <a:bodyPr/>
        <a:lstStyle/>
        <a:p>
          <a:endParaRPr lang="en-US"/>
        </a:p>
      </dgm:t>
    </dgm:pt>
    <dgm:pt modelId="{0B2AD7C4-4CA5-4A35-80B2-ECAC314BA13A}" type="pres">
      <dgm:prSet presAssocID="{7B4B2AFF-6203-4B5F-828C-04EE3DC689BF}" presName="hierChild2" presStyleCnt="0"/>
      <dgm:spPr/>
    </dgm:pt>
    <dgm:pt modelId="{64939694-7B43-4A69-8F8A-4344725686C2}" type="pres">
      <dgm:prSet presAssocID="{04D081B6-BE00-4B96-8A1D-DEF541C0D969}" presName="Name10" presStyleLbl="parChTrans1D2" presStyleIdx="0" presStyleCnt="2"/>
      <dgm:spPr/>
      <dgm:t>
        <a:bodyPr/>
        <a:lstStyle/>
        <a:p>
          <a:endParaRPr lang="en-US"/>
        </a:p>
      </dgm:t>
    </dgm:pt>
    <dgm:pt modelId="{F8431D95-5BD0-486C-9389-A166BA90FC01}" type="pres">
      <dgm:prSet presAssocID="{2F120BBA-601B-4D3F-8694-A26F349D842F}" presName="hierRoot2" presStyleCnt="0"/>
      <dgm:spPr/>
    </dgm:pt>
    <dgm:pt modelId="{7B069D5A-2C45-4D4C-BEE5-080D12B0537D}" type="pres">
      <dgm:prSet presAssocID="{2F120BBA-601B-4D3F-8694-A26F349D842F}" presName="composite2" presStyleCnt="0"/>
      <dgm:spPr/>
    </dgm:pt>
    <dgm:pt modelId="{59B7AA83-EBA9-402C-A38E-E45E31B53FC2}" type="pres">
      <dgm:prSet presAssocID="{2F120BBA-601B-4D3F-8694-A26F349D842F}" presName="background2" presStyleLbl="node2" presStyleIdx="0" presStyleCnt="2"/>
      <dgm:spPr/>
    </dgm:pt>
    <dgm:pt modelId="{26D1E289-6F5A-41B4-8739-6C97EAACCB9F}" type="pres">
      <dgm:prSet presAssocID="{2F120BBA-601B-4D3F-8694-A26F349D842F}" presName="text2" presStyleLbl="fgAcc2" presStyleIdx="0" presStyleCnt="2">
        <dgm:presLayoutVars>
          <dgm:chPref val="3"/>
        </dgm:presLayoutVars>
      </dgm:prSet>
      <dgm:spPr/>
      <dgm:t>
        <a:bodyPr/>
        <a:lstStyle/>
        <a:p>
          <a:endParaRPr lang="en-US"/>
        </a:p>
      </dgm:t>
    </dgm:pt>
    <dgm:pt modelId="{0C06EB42-8D8A-4113-885C-1A7AD89ECA6A}" type="pres">
      <dgm:prSet presAssocID="{2F120BBA-601B-4D3F-8694-A26F349D842F}" presName="hierChild3" presStyleCnt="0"/>
      <dgm:spPr/>
    </dgm:pt>
    <dgm:pt modelId="{7354D27B-DDBA-4683-948B-245C00B29C0A}" type="pres">
      <dgm:prSet presAssocID="{40268DEF-0E0E-48A3-A470-E14BBC1303BB}" presName="Name17" presStyleLbl="parChTrans1D3" presStyleIdx="0" presStyleCnt="2"/>
      <dgm:spPr/>
      <dgm:t>
        <a:bodyPr/>
        <a:lstStyle/>
        <a:p>
          <a:endParaRPr lang="en-US"/>
        </a:p>
      </dgm:t>
    </dgm:pt>
    <dgm:pt modelId="{0D8AC801-5655-4EBF-8BAA-6418D0CF9FB0}" type="pres">
      <dgm:prSet presAssocID="{CCE5BB5E-4D1F-4752-9F96-5148E1B128C2}" presName="hierRoot3" presStyleCnt="0"/>
      <dgm:spPr/>
    </dgm:pt>
    <dgm:pt modelId="{0BD03C21-57F7-4D4A-92BA-B9D188B2B7A5}" type="pres">
      <dgm:prSet presAssocID="{CCE5BB5E-4D1F-4752-9F96-5148E1B128C2}" presName="composite3" presStyleCnt="0"/>
      <dgm:spPr/>
    </dgm:pt>
    <dgm:pt modelId="{301B90D4-FF76-439D-9B52-5B677CB9B366}" type="pres">
      <dgm:prSet presAssocID="{CCE5BB5E-4D1F-4752-9F96-5148E1B128C2}" presName="background3" presStyleLbl="node3" presStyleIdx="0" presStyleCnt="2"/>
      <dgm:spPr/>
    </dgm:pt>
    <dgm:pt modelId="{10CA4D04-33F8-43EE-851C-9E38436CBD35}" type="pres">
      <dgm:prSet presAssocID="{CCE5BB5E-4D1F-4752-9F96-5148E1B128C2}" presName="text3" presStyleLbl="fgAcc3" presStyleIdx="0" presStyleCnt="2">
        <dgm:presLayoutVars>
          <dgm:chPref val="3"/>
        </dgm:presLayoutVars>
      </dgm:prSet>
      <dgm:spPr/>
      <dgm:t>
        <a:bodyPr/>
        <a:lstStyle/>
        <a:p>
          <a:endParaRPr lang="en-US"/>
        </a:p>
      </dgm:t>
    </dgm:pt>
    <dgm:pt modelId="{5BF4E509-BECD-4C18-8DBD-19FA091ECA0B}" type="pres">
      <dgm:prSet presAssocID="{CCE5BB5E-4D1F-4752-9F96-5148E1B128C2}" presName="hierChild4" presStyleCnt="0"/>
      <dgm:spPr/>
    </dgm:pt>
    <dgm:pt modelId="{55879C89-88FD-42FB-9CA0-E02ABD7CB143}" type="pres">
      <dgm:prSet presAssocID="{04C21E99-78CB-497F-A0E7-8D2F4C5F8561}" presName="Name23" presStyleLbl="parChTrans1D4" presStyleIdx="0" presStyleCnt="4"/>
      <dgm:spPr/>
      <dgm:t>
        <a:bodyPr/>
        <a:lstStyle/>
        <a:p>
          <a:endParaRPr lang="en-US"/>
        </a:p>
      </dgm:t>
    </dgm:pt>
    <dgm:pt modelId="{CC6B9105-C155-4F99-9118-8B62FAF4F780}" type="pres">
      <dgm:prSet presAssocID="{039F795C-CB04-4E72-BE99-7CE4CCE0655D}" presName="hierRoot4" presStyleCnt="0"/>
      <dgm:spPr/>
    </dgm:pt>
    <dgm:pt modelId="{0CE56F91-5AC9-4F6D-B17A-8DB0B9A88DF9}" type="pres">
      <dgm:prSet presAssocID="{039F795C-CB04-4E72-BE99-7CE4CCE0655D}" presName="composite4" presStyleCnt="0"/>
      <dgm:spPr/>
    </dgm:pt>
    <dgm:pt modelId="{E83F56DB-6A31-40A9-BD5C-F54A11245B6E}" type="pres">
      <dgm:prSet presAssocID="{039F795C-CB04-4E72-BE99-7CE4CCE0655D}" presName="background4" presStyleLbl="node4" presStyleIdx="0" presStyleCnt="4"/>
      <dgm:spPr/>
    </dgm:pt>
    <dgm:pt modelId="{EE8D10A9-D356-4416-A087-02CE09673DA5}" type="pres">
      <dgm:prSet presAssocID="{039F795C-CB04-4E72-BE99-7CE4CCE0655D}" presName="text4" presStyleLbl="fgAcc4" presStyleIdx="0" presStyleCnt="4" custLinFactNeighborX="-3210" custLinFactNeighborY="-7258">
        <dgm:presLayoutVars>
          <dgm:chPref val="3"/>
        </dgm:presLayoutVars>
      </dgm:prSet>
      <dgm:spPr/>
      <dgm:t>
        <a:bodyPr/>
        <a:lstStyle/>
        <a:p>
          <a:endParaRPr lang="en-US"/>
        </a:p>
      </dgm:t>
    </dgm:pt>
    <dgm:pt modelId="{6FA119FF-97E5-4703-AA00-970A66623E3D}" type="pres">
      <dgm:prSet presAssocID="{039F795C-CB04-4E72-BE99-7CE4CCE0655D}" presName="hierChild5" presStyleCnt="0"/>
      <dgm:spPr/>
    </dgm:pt>
    <dgm:pt modelId="{A7E93FE2-40AD-456E-82BB-201062D2A451}" type="pres">
      <dgm:prSet presAssocID="{77700DFB-D30A-48C5-842C-2F3EE0CB7EA0}" presName="Name23" presStyleLbl="parChTrans1D4" presStyleIdx="1" presStyleCnt="4"/>
      <dgm:spPr/>
      <dgm:t>
        <a:bodyPr/>
        <a:lstStyle/>
        <a:p>
          <a:endParaRPr lang="en-US"/>
        </a:p>
      </dgm:t>
    </dgm:pt>
    <dgm:pt modelId="{F52AA6AF-E3A9-4425-A6AF-550D9F92F0F3}" type="pres">
      <dgm:prSet presAssocID="{01DADEDA-1B89-4BF5-A6EF-40EE7AD4DE6D}" presName="hierRoot4" presStyleCnt="0"/>
      <dgm:spPr/>
    </dgm:pt>
    <dgm:pt modelId="{176D580C-EB50-437C-8C14-693A048DB786}" type="pres">
      <dgm:prSet presAssocID="{01DADEDA-1B89-4BF5-A6EF-40EE7AD4DE6D}" presName="composite4" presStyleCnt="0"/>
      <dgm:spPr/>
    </dgm:pt>
    <dgm:pt modelId="{164269CF-64A8-49C9-8F1E-5DCCEE563A9C}" type="pres">
      <dgm:prSet presAssocID="{01DADEDA-1B89-4BF5-A6EF-40EE7AD4DE6D}" presName="background4" presStyleLbl="node4" presStyleIdx="1" presStyleCnt="4"/>
      <dgm:spPr/>
    </dgm:pt>
    <dgm:pt modelId="{5F5331DD-9E9E-4889-A649-2AAF80FA4674}" type="pres">
      <dgm:prSet presAssocID="{01DADEDA-1B89-4BF5-A6EF-40EE7AD4DE6D}" presName="text4" presStyleLbl="fgAcc4" presStyleIdx="1" presStyleCnt="4">
        <dgm:presLayoutVars>
          <dgm:chPref val="3"/>
        </dgm:presLayoutVars>
      </dgm:prSet>
      <dgm:spPr/>
      <dgm:t>
        <a:bodyPr/>
        <a:lstStyle/>
        <a:p>
          <a:endParaRPr lang="en-US"/>
        </a:p>
      </dgm:t>
    </dgm:pt>
    <dgm:pt modelId="{43855C5B-4220-43C8-80A2-318822E4C8FF}" type="pres">
      <dgm:prSet presAssocID="{01DADEDA-1B89-4BF5-A6EF-40EE7AD4DE6D}" presName="hierChild5" presStyleCnt="0"/>
      <dgm:spPr/>
    </dgm:pt>
    <dgm:pt modelId="{989B19EA-41E4-4409-B7E2-0F5318114A2B}" type="pres">
      <dgm:prSet presAssocID="{12232191-55CD-4107-84AC-48E18AAC2FDF}" presName="Name23" presStyleLbl="parChTrans1D4" presStyleIdx="2" presStyleCnt="4"/>
      <dgm:spPr/>
      <dgm:t>
        <a:bodyPr/>
        <a:lstStyle/>
        <a:p>
          <a:endParaRPr lang="en-US"/>
        </a:p>
      </dgm:t>
    </dgm:pt>
    <dgm:pt modelId="{6EC3C0A8-D71C-4337-9CB2-6366E18A80C6}" type="pres">
      <dgm:prSet presAssocID="{D27C70AB-EA98-4ED5-8AA3-334EDE7D69DB}" presName="hierRoot4" presStyleCnt="0"/>
      <dgm:spPr/>
    </dgm:pt>
    <dgm:pt modelId="{9F3FA863-D588-45BC-B294-6CD6A3D92531}" type="pres">
      <dgm:prSet presAssocID="{D27C70AB-EA98-4ED5-8AA3-334EDE7D69DB}" presName="composite4" presStyleCnt="0"/>
      <dgm:spPr/>
    </dgm:pt>
    <dgm:pt modelId="{AF2CCC31-AD52-4D26-9D71-68B129F6113C}" type="pres">
      <dgm:prSet presAssocID="{D27C70AB-EA98-4ED5-8AA3-334EDE7D69DB}" presName="background4" presStyleLbl="node4" presStyleIdx="2" presStyleCnt="4"/>
      <dgm:spPr>
        <a:solidFill>
          <a:schemeClr val="accent3"/>
        </a:solidFill>
      </dgm:spPr>
    </dgm:pt>
    <dgm:pt modelId="{2B61A07F-1DD4-4F35-B392-6D413296BD63}" type="pres">
      <dgm:prSet presAssocID="{D27C70AB-EA98-4ED5-8AA3-334EDE7D69DB}" presName="text4" presStyleLbl="fgAcc4" presStyleIdx="2" presStyleCnt="4">
        <dgm:presLayoutVars>
          <dgm:chPref val="3"/>
        </dgm:presLayoutVars>
      </dgm:prSet>
      <dgm:spPr/>
      <dgm:t>
        <a:bodyPr/>
        <a:lstStyle/>
        <a:p>
          <a:endParaRPr lang="en-US"/>
        </a:p>
      </dgm:t>
    </dgm:pt>
    <dgm:pt modelId="{43DCA6EA-09F3-40EC-8C90-626754B98C20}" type="pres">
      <dgm:prSet presAssocID="{D27C70AB-EA98-4ED5-8AA3-334EDE7D69DB}" presName="hierChild5" presStyleCnt="0"/>
      <dgm:spPr/>
    </dgm:pt>
    <dgm:pt modelId="{04819C78-9340-4122-9F9A-A52F1A9D8E47}" type="pres">
      <dgm:prSet presAssocID="{2F504C49-25FF-40AD-B7DC-9FF2B54C8D0A}" presName="Name23" presStyleLbl="parChTrans1D4" presStyleIdx="3" presStyleCnt="4"/>
      <dgm:spPr/>
      <dgm:t>
        <a:bodyPr/>
        <a:lstStyle/>
        <a:p>
          <a:endParaRPr lang="en-US"/>
        </a:p>
      </dgm:t>
    </dgm:pt>
    <dgm:pt modelId="{325AA594-483F-472F-B74C-91BC7CD1B907}" type="pres">
      <dgm:prSet presAssocID="{06427867-2CA8-4104-A0E4-6075D0C91851}" presName="hierRoot4" presStyleCnt="0"/>
      <dgm:spPr/>
    </dgm:pt>
    <dgm:pt modelId="{72D77690-36E9-45AB-A81D-3E39BACBF1B2}" type="pres">
      <dgm:prSet presAssocID="{06427867-2CA8-4104-A0E4-6075D0C91851}" presName="composite4" presStyleCnt="0"/>
      <dgm:spPr/>
    </dgm:pt>
    <dgm:pt modelId="{F30423D7-AD05-4BDD-ABB9-783B90B098D0}" type="pres">
      <dgm:prSet presAssocID="{06427867-2CA8-4104-A0E4-6075D0C91851}" presName="background4" presStyleLbl="node4" presStyleIdx="3" presStyleCnt="4"/>
      <dgm:spPr>
        <a:solidFill>
          <a:schemeClr val="accent3"/>
        </a:solidFill>
      </dgm:spPr>
    </dgm:pt>
    <dgm:pt modelId="{CCC2F8E0-886E-4922-9939-1FEEE7B700EE}" type="pres">
      <dgm:prSet presAssocID="{06427867-2CA8-4104-A0E4-6075D0C91851}" presName="text4" presStyleLbl="fgAcc4" presStyleIdx="3" presStyleCnt="4">
        <dgm:presLayoutVars>
          <dgm:chPref val="3"/>
        </dgm:presLayoutVars>
      </dgm:prSet>
      <dgm:spPr/>
      <dgm:t>
        <a:bodyPr/>
        <a:lstStyle/>
        <a:p>
          <a:endParaRPr lang="en-US"/>
        </a:p>
      </dgm:t>
    </dgm:pt>
    <dgm:pt modelId="{D1668CC8-835F-4DDB-9C80-49E515CA22D5}" type="pres">
      <dgm:prSet presAssocID="{06427867-2CA8-4104-A0E4-6075D0C91851}" presName="hierChild5" presStyleCnt="0"/>
      <dgm:spPr/>
    </dgm:pt>
    <dgm:pt modelId="{870D3D41-3CF4-4C91-A1B6-21767E1C7FA0}" type="pres">
      <dgm:prSet presAssocID="{304328FC-D250-4795-A23D-69231D7BD7CF}" presName="Name17" presStyleLbl="parChTrans1D3" presStyleIdx="1" presStyleCnt="2"/>
      <dgm:spPr/>
      <dgm:t>
        <a:bodyPr/>
        <a:lstStyle/>
        <a:p>
          <a:endParaRPr lang="en-US"/>
        </a:p>
      </dgm:t>
    </dgm:pt>
    <dgm:pt modelId="{9DD345FC-E21B-485E-B50C-43A4766D1396}" type="pres">
      <dgm:prSet presAssocID="{7AD34C7D-B9FA-41E7-9478-63F928ECC099}" presName="hierRoot3" presStyleCnt="0"/>
      <dgm:spPr/>
    </dgm:pt>
    <dgm:pt modelId="{33F56C09-AD24-4DE9-8712-83D559F6411D}" type="pres">
      <dgm:prSet presAssocID="{7AD34C7D-B9FA-41E7-9478-63F928ECC099}" presName="composite3" presStyleCnt="0"/>
      <dgm:spPr/>
    </dgm:pt>
    <dgm:pt modelId="{4AE3205E-9DA5-4AB6-8880-13054446D261}" type="pres">
      <dgm:prSet presAssocID="{7AD34C7D-B9FA-41E7-9478-63F928ECC099}" presName="background3" presStyleLbl="node3" presStyleIdx="1" presStyleCnt="2"/>
      <dgm:spPr/>
    </dgm:pt>
    <dgm:pt modelId="{E271184B-A870-4F61-B33B-6DFF6E578DF4}" type="pres">
      <dgm:prSet presAssocID="{7AD34C7D-B9FA-41E7-9478-63F928ECC099}" presName="text3" presStyleLbl="fgAcc3" presStyleIdx="1" presStyleCnt="2">
        <dgm:presLayoutVars>
          <dgm:chPref val="3"/>
        </dgm:presLayoutVars>
      </dgm:prSet>
      <dgm:spPr/>
      <dgm:t>
        <a:bodyPr/>
        <a:lstStyle/>
        <a:p>
          <a:endParaRPr lang="en-US"/>
        </a:p>
      </dgm:t>
    </dgm:pt>
    <dgm:pt modelId="{49A9CE60-25E4-458E-809B-E45D755A8EA3}" type="pres">
      <dgm:prSet presAssocID="{7AD34C7D-B9FA-41E7-9478-63F928ECC099}" presName="hierChild4" presStyleCnt="0"/>
      <dgm:spPr/>
    </dgm:pt>
    <dgm:pt modelId="{2E3B364F-CE02-455F-9E9D-3E0D28BDE623}" type="pres">
      <dgm:prSet presAssocID="{BBC8FD91-D607-4F04-9F96-7AF8CC5B1971}" presName="Name10" presStyleLbl="parChTrans1D2" presStyleIdx="1" presStyleCnt="2"/>
      <dgm:spPr/>
      <dgm:t>
        <a:bodyPr/>
        <a:lstStyle/>
        <a:p>
          <a:endParaRPr lang="en-US"/>
        </a:p>
      </dgm:t>
    </dgm:pt>
    <dgm:pt modelId="{ED73D123-36B1-42A0-B40B-CA5CA575ECDA}" type="pres">
      <dgm:prSet presAssocID="{60AF0827-CD85-4DEF-9E82-AE1A2FE8D76B}" presName="hierRoot2" presStyleCnt="0"/>
      <dgm:spPr/>
    </dgm:pt>
    <dgm:pt modelId="{2BB1B165-6B76-402E-AF17-444B8EEE2AE6}" type="pres">
      <dgm:prSet presAssocID="{60AF0827-CD85-4DEF-9E82-AE1A2FE8D76B}" presName="composite2" presStyleCnt="0"/>
      <dgm:spPr/>
    </dgm:pt>
    <dgm:pt modelId="{BB1C0136-4689-4E76-8F48-4FBC04ACBCE6}" type="pres">
      <dgm:prSet presAssocID="{60AF0827-CD85-4DEF-9E82-AE1A2FE8D76B}" presName="background2" presStyleLbl="node2" presStyleIdx="1" presStyleCnt="2"/>
      <dgm:spPr/>
    </dgm:pt>
    <dgm:pt modelId="{5A652D1A-D06B-4CA1-B9EA-E351A22100DA}" type="pres">
      <dgm:prSet presAssocID="{60AF0827-CD85-4DEF-9E82-AE1A2FE8D76B}" presName="text2" presStyleLbl="fgAcc2" presStyleIdx="1" presStyleCnt="2">
        <dgm:presLayoutVars>
          <dgm:chPref val="3"/>
        </dgm:presLayoutVars>
      </dgm:prSet>
      <dgm:spPr/>
      <dgm:t>
        <a:bodyPr/>
        <a:lstStyle/>
        <a:p>
          <a:endParaRPr lang="en-US"/>
        </a:p>
      </dgm:t>
    </dgm:pt>
    <dgm:pt modelId="{845B2F89-86C6-4E84-8502-9C37BF207A4F}" type="pres">
      <dgm:prSet presAssocID="{60AF0827-CD85-4DEF-9E82-AE1A2FE8D76B}" presName="hierChild3" presStyleCnt="0"/>
      <dgm:spPr/>
    </dgm:pt>
  </dgm:ptLst>
  <dgm:cxnLst>
    <dgm:cxn modelId="{ACA2D501-7FFA-48E4-8868-934CCE96A3EF}" srcId="{74B011AA-D728-4E53-98C1-A008627571D7}" destId="{7B4B2AFF-6203-4B5F-828C-04EE3DC689BF}" srcOrd="0" destOrd="0" parTransId="{CF881DD8-AAAE-4CC7-A57A-2BD4DEF8A796}" sibTransId="{6F75B81B-356A-4AF6-9988-BDA790DEB14E}"/>
    <dgm:cxn modelId="{27B41660-D3A7-4C13-BB19-08279E8B26EC}" type="presOf" srcId="{BBC8FD91-D607-4F04-9F96-7AF8CC5B1971}" destId="{2E3B364F-CE02-455F-9E9D-3E0D28BDE623}" srcOrd="0" destOrd="0" presId="urn:microsoft.com/office/officeart/2005/8/layout/hierarchy1"/>
    <dgm:cxn modelId="{E16E85BC-2586-42C0-B672-20079182EE35}" srcId="{CCE5BB5E-4D1F-4752-9F96-5148E1B128C2}" destId="{06427867-2CA8-4104-A0E4-6075D0C91851}" srcOrd="3" destOrd="0" parTransId="{2F504C49-25FF-40AD-B7DC-9FF2B54C8D0A}" sibTransId="{2F839461-4281-466F-861F-7962E57459B0}"/>
    <dgm:cxn modelId="{A4095F65-E2C8-4133-8715-A400A572A86E}" srcId="{CCE5BB5E-4D1F-4752-9F96-5148E1B128C2}" destId="{039F795C-CB04-4E72-BE99-7CE4CCE0655D}" srcOrd="0" destOrd="0" parTransId="{04C21E99-78CB-497F-A0E7-8D2F4C5F8561}" sibTransId="{AEF3CE01-3D41-47F5-9673-59E3810EB765}"/>
    <dgm:cxn modelId="{DB7EBC56-E765-42AA-8E07-6E345525279C}" type="presOf" srcId="{74B011AA-D728-4E53-98C1-A008627571D7}" destId="{1155E515-0A2F-4585-9AF2-34654E0320DB}" srcOrd="0" destOrd="0" presId="urn:microsoft.com/office/officeart/2005/8/layout/hierarchy1"/>
    <dgm:cxn modelId="{17723535-BE38-4B50-8793-8FBD5E79C291}" type="presOf" srcId="{2F120BBA-601B-4D3F-8694-A26F349D842F}" destId="{26D1E289-6F5A-41B4-8739-6C97EAACCB9F}" srcOrd="0" destOrd="0" presId="urn:microsoft.com/office/officeart/2005/8/layout/hierarchy1"/>
    <dgm:cxn modelId="{F3B5DFD4-E6B7-44FA-830B-CC140A74BDB0}" srcId="{7B4B2AFF-6203-4B5F-828C-04EE3DC689BF}" destId="{60AF0827-CD85-4DEF-9E82-AE1A2FE8D76B}" srcOrd="1" destOrd="0" parTransId="{BBC8FD91-D607-4F04-9F96-7AF8CC5B1971}" sibTransId="{FE18C01E-C6D3-457A-855F-BB277DB5DBC2}"/>
    <dgm:cxn modelId="{C81907E4-DB4F-4FD6-A3C3-675022DA81B2}" type="presOf" srcId="{06427867-2CA8-4104-A0E4-6075D0C91851}" destId="{CCC2F8E0-886E-4922-9939-1FEEE7B700EE}" srcOrd="0" destOrd="0" presId="urn:microsoft.com/office/officeart/2005/8/layout/hierarchy1"/>
    <dgm:cxn modelId="{3640A62D-DBA1-4122-AC4A-A617791F3900}" type="presOf" srcId="{60AF0827-CD85-4DEF-9E82-AE1A2FE8D76B}" destId="{5A652D1A-D06B-4CA1-B9EA-E351A22100DA}" srcOrd="0" destOrd="0" presId="urn:microsoft.com/office/officeart/2005/8/layout/hierarchy1"/>
    <dgm:cxn modelId="{D2DC4B63-64FA-4805-AF8F-4D8A4B152253}" type="presOf" srcId="{2F504C49-25FF-40AD-B7DC-9FF2B54C8D0A}" destId="{04819C78-9340-4122-9F9A-A52F1A9D8E47}" srcOrd="0" destOrd="0" presId="urn:microsoft.com/office/officeart/2005/8/layout/hierarchy1"/>
    <dgm:cxn modelId="{2C3E0CEE-A5AE-4888-B6F0-C371565E9E9B}" type="presOf" srcId="{04C21E99-78CB-497F-A0E7-8D2F4C5F8561}" destId="{55879C89-88FD-42FB-9CA0-E02ABD7CB143}" srcOrd="0" destOrd="0" presId="urn:microsoft.com/office/officeart/2005/8/layout/hierarchy1"/>
    <dgm:cxn modelId="{9703D652-99C4-46A4-99B1-F4CC17E9A38A}" type="presOf" srcId="{04D081B6-BE00-4B96-8A1D-DEF541C0D969}" destId="{64939694-7B43-4A69-8F8A-4344725686C2}" srcOrd="0" destOrd="0" presId="urn:microsoft.com/office/officeart/2005/8/layout/hierarchy1"/>
    <dgm:cxn modelId="{4F439DCA-EFBA-4F56-9C59-1B03A6846E24}" type="presOf" srcId="{D27C70AB-EA98-4ED5-8AA3-334EDE7D69DB}" destId="{2B61A07F-1DD4-4F35-B392-6D413296BD63}" srcOrd="0" destOrd="0" presId="urn:microsoft.com/office/officeart/2005/8/layout/hierarchy1"/>
    <dgm:cxn modelId="{3013D59E-BE15-48FB-A538-3C71E2D9F67F}" srcId="{7B4B2AFF-6203-4B5F-828C-04EE3DC689BF}" destId="{2F120BBA-601B-4D3F-8694-A26F349D842F}" srcOrd="0" destOrd="0" parTransId="{04D081B6-BE00-4B96-8A1D-DEF541C0D969}" sibTransId="{8BAFF852-01E7-41FF-BBDB-C2DE185FACF3}"/>
    <dgm:cxn modelId="{88509D19-07A1-40C4-9315-FBC561EE0A1B}" type="presOf" srcId="{77700DFB-D30A-48C5-842C-2F3EE0CB7EA0}" destId="{A7E93FE2-40AD-456E-82BB-201062D2A451}" srcOrd="0" destOrd="0" presId="urn:microsoft.com/office/officeart/2005/8/layout/hierarchy1"/>
    <dgm:cxn modelId="{A9DA8D26-6F08-441F-8D85-29D278418A21}" type="presOf" srcId="{12232191-55CD-4107-84AC-48E18AAC2FDF}" destId="{989B19EA-41E4-4409-B7E2-0F5318114A2B}" srcOrd="0" destOrd="0" presId="urn:microsoft.com/office/officeart/2005/8/layout/hierarchy1"/>
    <dgm:cxn modelId="{DB563B64-0C04-4071-9003-3F6FD22B99B2}" type="presOf" srcId="{01DADEDA-1B89-4BF5-A6EF-40EE7AD4DE6D}" destId="{5F5331DD-9E9E-4889-A649-2AAF80FA4674}" srcOrd="0" destOrd="0" presId="urn:microsoft.com/office/officeart/2005/8/layout/hierarchy1"/>
    <dgm:cxn modelId="{E436AE26-8247-47E0-97D9-9BAB3539630F}" type="presOf" srcId="{CCE5BB5E-4D1F-4752-9F96-5148E1B128C2}" destId="{10CA4D04-33F8-43EE-851C-9E38436CBD35}" srcOrd="0" destOrd="0" presId="urn:microsoft.com/office/officeart/2005/8/layout/hierarchy1"/>
    <dgm:cxn modelId="{7BE90DD2-369B-497E-84A5-C3B02EBCE194}" type="presOf" srcId="{7B4B2AFF-6203-4B5F-828C-04EE3DC689BF}" destId="{86E3149B-B8FC-495A-9585-E0058A64296B}" srcOrd="0" destOrd="0" presId="urn:microsoft.com/office/officeart/2005/8/layout/hierarchy1"/>
    <dgm:cxn modelId="{6E154359-4F3F-49E3-9A6E-CC3245EFE417}" type="presOf" srcId="{40268DEF-0E0E-48A3-A470-E14BBC1303BB}" destId="{7354D27B-DDBA-4683-948B-245C00B29C0A}" srcOrd="0" destOrd="0" presId="urn:microsoft.com/office/officeart/2005/8/layout/hierarchy1"/>
    <dgm:cxn modelId="{3FB82A9B-2AF1-453E-B80B-0D0A6F680FD4}" srcId="{CCE5BB5E-4D1F-4752-9F96-5148E1B128C2}" destId="{01DADEDA-1B89-4BF5-A6EF-40EE7AD4DE6D}" srcOrd="1" destOrd="0" parTransId="{77700DFB-D30A-48C5-842C-2F3EE0CB7EA0}" sibTransId="{7BEE68DA-779B-40C4-B959-FEF273C39733}"/>
    <dgm:cxn modelId="{948F091E-E273-4D7F-9863-C689020027B0}" type="presOf" srcId="{7AD34C7D-B9FA-41E7-9478-63F928ECC099}" destId="{E271184B-A870-4F61-B33B-6DFF6E578DF4}" srcOrd="0" destOrd="0" presId="urn:microsoft.com/office/officeart/2005/8/layout/hierarchy1"/>
    <dgm:cxn modelId="{CD5F071E-511B-4371-8A34-215B34567BED}" type="presOf" srcId="{304328FC-D250-4795-A23D-69231D7BD7CF}" destId="{870D3D41-3CF4-4C91-A1B6-21767E1C7FA0}" srcOrd="0" destOrd="0" presId="urn:microsoft.com/office/officeart/2005/8/layout/hierarchy1"/>
    <dgm:cxn modelId="{83F7EB97-B261-4005-9B9C-CDCCA9DE19CF}" srcId="{CCE5BB5E-4D1F-4752-9F96-5148E1B128C2}" destId="{D27C70AB-EA98-4ED5-8AA3-334EDE7D69DB}" srcOrd="2" destOrd="0" parTransId="{12232191-55CD-4107-84AC-48E18AAC2FDF}" sibTransId="{17284BE2-F712-4131-A310-F565076BD4CE}"/>
    <dgm:cxn modelId="{9E838F4A-5278-4B7D-B7E2-A2BFD6054804}" srcId="{2F120BBA-601B-4D3F-8694-A26F349D842F}" destId="{CCE5BB5E-4D1F-4752-9F96-5148E1B128C2}" srcOrd="0" destOrd="0" parTransId="{40268DEF-0E0E-48A3-A470-E14BBC1303BB}" sibTransId="{D0242FC3-A51E-4AA7-94BF-EA6B34D2A25B}"/>
    <dgm:cxn modelId="{8E041991-6D09-4AB3-A92E-AD5D9057625E}" srcId="{2F120BBA-601B-4D3F-8694-A26F349D842F}" destId="{7AD34C7D-B9FA-41E7-9478-63F928ECC099}" srcOrd="1" destOrd="0" parTransId="{304328FC-D250-4795-A23D-69231D7BD7CF}" sibTransId="{297CC21D-1F44-4C59-AFD2-2F8B98C312D1}"/>
    <dgm:cxn modelId="{863E89C2-056C-4EDC-B45C-D9AE70896165}" type="presOf" srcId="{039F795C-CB04-4E72-BE99-7CE4CCE0655D}" destId="{EE8D10A9-D356-4416-A087-02CE09673DA5}" srcOrd="0" destOrd="0" presId="urn:microsoft.com/office/officeart/2005/8/layout/hierarchy1"/>
    <dgm:cxn modelId="{0849D556-53EA-49F4-B415-3830F7992456}" type="presParOf" srcId="{1155E515-0A2F-4585-9AF2-34654E0320DB}" destId="{C3F4C741-D7EB-4508-A120-5254B816F3E9}" srcOrd="0" destOrd="0" presId="urn:microsoft.com/office/officeart/2005/8/layout/hierarchy1"/>
    <dgm:cxn modelId="{CE35702C-D743-47F4-B048-42E54F2DE03B}" type="presParOf" srcId="{C3F4C741-D7EB-4508-A120-5254B816F3E9}" destId="{BA878C2F-B007-46C9-9E14-8D7F1620C73B}" srcOrd="0" destOrd="0" presId="urn:microsoft.com/office/officeart/2005/8/layout/hierarchy1"/>
    <dgm:cxn modelId="{3885CD8A-4C9C-426F-971F-30175B672B26}" type="presParOf" srcId="{BA878C2F-B007-46C9-9E14-8D7F1620C73B}" destId="{06001F23-D414-4392-912D-6B57285AC1DB}" srcOrd="0" destOrd="0" presId="urn:microsoft.com/office/officeart/2005/8/layout/hierarchy1"/>
    <dgm:cxn modelId="{5E428D26-9F1E-440E-A922-0C47CBA58D28}" type="presParOf" srcId="{BA878C2F-B007-46C9-9E14-8D7F1620C73B}" destId="{86E3149B-B8FC-495A-9585-E0058A64296B}" srcOrd="1" destOrd="0" presId="urn:microsoft.com/office/officeart/2005/8/layout/hierarchy1"/>
    <dgm:cxn modelId="{661AF90F-8FEB-49EA-B04C-0D68A018446C}" type="presParOf" srcId="{C3F4C741-D7EB-4508-A120-5254B816F3E9}" destId="{0B2AD7C4-4CA5-4A35-80B2-ECAC314BA13A}" srcOrd="1" destOrd="0" presId="urn:microsoft.com/office/officeart/2005/8/layout/hierarchy1"/>
    <dgm:cxn modelId="{CDBDF5D8-EA7F-4131-B064-3AB0DB570821}" type="presParOf" srcId="{0B2AD7C4-4CA5-4A35-80B2-ECAC314BA13A}" destId="{64939694-7B43-4A69-8F8A-4344725686C2}" srcOrd="0" destOrd="0" presId="urn:microsoft.com/office/officeart/2005/8/layout/hierarchy1"/>
    <dgm:cxn modelId="{CAB62E0B-18BD-4878-A2F5-4B9D95E92322}" type="presParOf" srcId="{0B2AD7C4-4CA5-4A35-80B2-ECAC314BA13A}" destId="{F8431D95-5BD0-486C-9389-A166BA90FC01}" srcOrd="1" destOrd="0" presId="urn:microsoft.com/office/officeart/2005/8/layout/hierarchy1"/>
    <dgm:cxn modelId="{D4B13E40-0A8F-48FB-85E4-1A7D81544A70}" type="presParOf" srcId="{F8431D95-5BD0-486C-9389-A166BA90FC01}" destId="{7B069D5A-2C45-4D4C-BEE5-080D12B0537D}" srcOrd="0" destOrd="0" presId="urn:microsoft.com/office/officeart/2005/8/layout/hierarchy1"/>
    <dgm:cxn modelId="{8F73B668-BF78-4A15-8E29-F3748A9AE09D}" type="presParOf" srcId="{7B069D5A-2C45-4D4C-BEE5-080D12B0537D}" destId="{59B7AA83-EBA9-402C-A38E-E45E31B53FC2}" srcOrd="0" destOrd="0" presId="urn:microsoft.com/office/officeart/2005/8/layout/hierarchy1"/>
    <dgm:cxn modelId="{76BB68EB-74B3-48EF-8711-906E0C83F124}" type="presParOf" srcId="{7B069D5A-2C45-4D4C-BEE5-080D12B0537D}" destId="{26D1E289-6F5A-41B4-8739-6C97EAACCB9F}" srcOrd="1" destOrd="0" presId="urn:microsoft.com/office/officeart/2005/8/layout/hierarchy1"/>
    <dgm:cxn modelId="{EC26E468-639D-434D-8603-E26E3F6FBBE6}" type="presParOf" srcId="{F8431D95-5BD0-486C-9389-A166BA90FC01}" destId="{0C06EB42-8D8A-4113-885C-1A7AD89ECA6A}" srcOrd="1" destOrd="0" presId="urn:microsoft.com/office/officeart/2005/8/layout/hierarchy1"/>
    <dgm:cxn modelId="{F1D01883-239A-4680-9296-B3D8936AFBA0}" type="presParOf" srcId="{0C06EB42-8D8A-4113-885C-1A7AD89ECA6A}" destId="{7354D27B-DDBA-4683-948B-245C00B29C0A}" srcOrd="0" destOrd="0" presId="urn:microsoft.com/office/officeart/2005/8/layout/hierarchy1"/>
    <dgm:cxn modelId="{7B1DEEBD-9FF7-4399-BBB0-B49D2E062A71}" type="presParOf" srcId="{0C06EB42-8D8A-4113-885C-1A7AD89ECA6A}" destId="{0D8AC801-5655-4EBF-8BAA-6418D0CF9FB0}" srcOrd="1" destOrd="0" presId="urn:microsoft.com/office/officeart/2005/8/layout/hierarchy1"/>
    <dgm:cxn modelId="{DF373E48-C895-4B1F-950F-34EFE70F49A9}" type="presParOf" srcId="{0D8AC801-5655-4EBF-8BAA-6418D0CF9FB0}" destId="{0BD03C21-57F7-4D4A-92BA-B9D188B2B7A5}" srcOrd="0" destOrd="0" presId="urn:microsoft.com/office/officeart/2005/8/layout/hierarchy1"/>
    <dgm:cxn modelId="{1227D38A-F5C0-42EE-9268-4A04611AFEE1}" type="presParOf" srcId="{0BD03C21-57F7-4D4A-92BA-B9D188B2B7A5}" destId="{301B90D4-FF76-439D-9B52-5B677CB9B366}" srcOrd="0" destOrd="0" presId="urn:microsoft.com/office/officeart/2005/8/layout/hierarchy1"/>
    <dgm:cxn modelId="{E3443CDE-0B89-4549-9887-F6A6B656ECC5}" type="presParOf" srcId="{0BD03C21-57F7-4D4A-92BA-B9D188B2B7A5}" destId="{10CA4D04-33F8-43EE-851C-9E38436CBD35}" srcOrd="1" destOrd="0" presId="urn:microsoft.com/office/officeart/2005/8/layout/hierarchy1"/>
    <dgm:cxn modelId="{27F3F191-FEF7-4BF6-88BF-989A05C529BA}" type="presParOf" srcId="{0D8AC801-5655-4EBF-8BAA-6418D0CF9FB0}" destId="{5BF4E509-BECD-4C18-8DBD-19FA091ECA0B}" srcOrd="1" destOrd="0" presId="urn:microsoft.com/office/officeart/2005/8/layout/hierarchy1"/>
    <dgm:cxn modelId="{0C7FF286-BA87-4B62-B522-AA4C00EB3498}" type="presParOf" srcId="{5BF4E509-BECD-4C18-8DBD-19FA091ECA0B}" destId="{55879C89-88FD-42FB-9CA0-E02ABD7CB143}" srcOrd="0" destOrd="0" presId="urn:microsoft.com/office/officeart/2005/8/layout/hierarchy1"/>
    <dgm:cxn modelId="{18D2CFED-9E47-4C8A-9336-95FD89EED666}" type="presParOf" srcId="{5BF4E509-BECD-4C18-8DBD-19FA091ECA0B}" destId="{CC6B9105-C155-4F99-9118-8B62FAF4F780}" srcOrd="1" destOrd="0" presId="urn:microsoft.com/office/officeart/2005/8/layout/hierarchy1"/>
    <dgm:cxn modelId="{276BF9A9-F2C3-49E2-B82A-1470793F1127}" type="presParOf" srcId="{CC6B9105-C155-4F99-9118-8B62FAF4F780}" destId="{0CE56F91-5AC9-4F6D-B17A-8DB0B9A88DF9}" srcOrd="0" destOrd="0" presId="urn:microsoft.com/office/officeart/2005/8/layout/hierarchy1"/>
    <dgm:cxn modelId="{AB609C5F-416A-460A-B32F-FA4DA6724CC1}" type="presParOf" srcId="{0CE56F91-5AC9-4F6D-B17A-8DB0B9A88DF9}" destId="{E83F56DB-6A31-40A9-BD5C-F54A11245B6E}" srcOrd="0" destOrd="0" presId="urn:microsoft.com/office/officeart/2005/8/layout/hierarchy1"/>
    <dgm:cxn modelId="{3F1CB0FF-E8AA-4DDF-9085-67858AB969D3}" type="presParOf" srcId="{0CE56F91-5AC9-4F6D-B17A-8DB0B9A88DF9}" destId="{EE8D10A9-D356-4416-A087-02CE09673DA5}" srcOrd="1" destOrd="0" presId="urn:microsoft.com/office/officeart/2005/8/layout/hierarchy1"/>
    <dgm:cxn modelId="{46DA6271-5F80-4809-AEE5-BD79028B7CB2}" type="presParOf" srcId="{CC6B9105-C155-4F99-9118-8B62FAF4F780}" destId="{6FA119FF-97E5-4703-AA00-970A66623E3D}" srcOrd="1" destOrd="0" presId="urn:microsoft.com/office/officeart/2005/8/layout/hierarchy1"/>
    <dgm:cxn modelId="{8B8315B5-B582-4CC3-BF3D-DDB34E9AF75A}" type="presParOf" srcId="{5BF4E509-BECD-4C18-8DBD-19FA091ECA0B}" destId="{A7E93FE2-40AD-456E-82BB-201062D2A451}" srcOrd="2" destOrd="0" presId="urn:microsoft.com/office/officeart/2005/8/layout/hierarchy1"/>
    <dgm:cxn modelId="{C1C5D26C-B218-4594-A809-8763BE8AABAC}" type="presParOf" srcId="{5BF4E509-BECD-4C18-8DBD-19FA091ECA0B}" destId="{F52AA6AF-E3A9-4425-A6AF-550D9F92F0F3}" srcOrd="3" destOrd="0" presId="urn:microsoft.com/office/officeart/2005/8/layout/hierarchy1"/>
    <dgm:cxn modelId="{0D062366-666A-4BA7-A94C-DE83EAD8F9F0}" type="presParOf" srcId="{F52AA6AF-E3A9-4425-A6AF-550D9F92F0F3}" destId="{176D580C-EB50-437C-8C14-693A048DB786}" srcOrd="0" destOrd="0" presId="urn:microsoft.com/office/officeart/2005/8/layout/hierarchy1"/>
    <dgm:cxn modelId="{C67D16EF-A719-4830-BEDC-9A9787221BF0}" type="presParOf" srcId="{176D580C-EB50-437C-8C14-693A048DB786}" destId="{164269CF-64A8-49C9-8F1E-5DCCEE563A9C}" srcOrd="0" destOrd="0" presId="urn:microsoft.com/office/officeart/2005/8/layout/hierarchy1"/>
    <dgm:cxn modelId="{6AC49D0D-0D06-4241-85BF-1539B6302D41}" type="presParOf" srcId="{176D580C-EB50-437C-8C14-693A048DB786}" destId="{5F5331DD-9E9E-4889-A649-2AAF80FA4674}" srcOrd="1" destOrd="0" presId="urn:microsoft.com/office/officeart/2005/8/layout/hierarchy1"/>
    <dgm:cxn modelId="{3B3D4912-FC90-4473-AF26-F328004CC6A5}" type="presParOf" srcId="{F52AA6AF-E3A9-4425-A6AF-550D9F92F0F3}" destId="{43855C5B-4220-43C8-80A2-318822E4C8FF}" srcOrd="1" destOrd="0" presId="urn:microsoft.com/office/officeart/2005/8/layout/hierarchy1"/>
    <dgm:cxn modelId="{91BB599E-023C-4BEA-BC16-EDF4A0BCE8E8}" type="presParOf" srcId="{5BF4E509-BECD-4C18-8DBD-19FA091ECA0B}" destId="{989B19EA-41E4-4409-B7E2-0F5318114A2B}" srcOrd="4" destOrd="0" presId="urn:microsoft.com/office/officeart/2005/8/layout/hierarchy1"/>
    <dgm:cxn modelId="{3C0E0A23-4EDF-4B5B-8025-321171ABC2F2}" type="presParOf" srcId="{5BF4E509-BECD-4C18-8DBD-19FA091ECA0B}" destId="{6EC3C0A8-D71C-4337-9CB2-6366E18A80C6}" srcOrd="5" destOrd="0" presId="urn:microsoft.com/office/officeart/2005/8/layout/hierarchy1"/>
    <dgm:cxn modelId="{3178170B-1B51-490D-A288-F109EAF57B3E}" type="presParOf" srcId="{6EC3C0A8-D71C-4337-9CB2-6366E18A80C6}" destId="{9F3FA863-D588-45BC-B294-6CD6A3D92531}" srcOrd="0" destOrd="0" presId="urn:microsoft.com/office/officeart/2005/8/layout/hierarchy1"/>
    <dgm:cxn modelId="{BCEBF46D-301C-4FB8-9FE7-68C3067BAD73}" type="presParOf" srcId="{9F3FA863-D588-45BC-B294-6CD6A3D92531}" destId="{AF2CCC31-AD52-4D26-9D71-68B129F6113C}" srcOrd="0" destOrd="0" presId="urn:microsoft.com/office/officeart/2005/8/layout/hierarchy1"/>
    <dgm:cxn modelId="{5549E6A3-E030-4D88-85C5-8F8B360BEDF3}" type="presParOf" srcId="{9F3FA863-D588-45BC-B294-6CD6A3D92531}" destId="{2B61A07F-1DD4-4F35-B392-6D413296BD63}" srcOrd="1" destOrd="0" presId="urn:microsoft.com/office/officeart/2005/8/layout/hierarchy1"/>
    <dgm:cxn modelId="{3E0E8D48-2660-464B-9EC7-C50FBC34DC3C}" type="presParOf" srcId="{6EC3C0A8-D71C-4337-9CB2-6366E18A80C6}" destId="{43DCA6EA-09F3-40EC-8C90-626754B98C20}" srcOrd="1" destOrd="0" presId="urn:microsoft.com/office/officeart/2005/8/layout/hierarchy1"/>
    <dgm:cxn modelId="{E4552213-D4FA-4991-9EE4-E913224D3ED4}" type="presParOf" srcId="{5BF4E509-BECD-4C18-8DBD-19FA091ECA0B}" destId="{04819C78-9340-4122-9F9A-A52F1A9D8E47}" srcOrd="6" destOrd="0" presId="urn:microsoft.com/office/officeart/2005/8/layout/hierarchy1"/>
    <dgm:cxn modelId="{A1775115-AA32-40EE-830D-9E52973CC5D7}" type="presParOf" srcId="{5BF4E509-BECD-4C18-8DBD-19FA091ECA0B}" destId="{325AA594-483F-472F-B74C-91BC7CD1B907}" srcOrd="7" destOrd="0" presId="urn:microsoft.com/office/officeart/2005/8/layout/hierarchy1"/>
    <dgm:cxn modelId="{9C20F4D8-A058-4867-8C51-9B1046592E71}" type="presParOf" srcId="{325AA594-483F-472F-B74C-91BC7CD1B907}" destId="{72D77690-36E9-45AB-A81D-3E39BACBF1B2}" srcOrd="0" destOrd="0" presId="urn:microsoft.com/office/officeart/2005/8/layout/hierarchy1"/>
    <dgm:cxn modelId="{487900C0-3C88-45D3-8B5B-7F5C0625D14F}" type="presParOf" srcId="{72D77690-36E9-45AB-A81D-3E39BACBF1B2}" destId="{F30423D7-AD05-4BDD-ABB9-783B90B098D0}" srcOrd="0" destOrd="0" presId="urn:microsoft.com/office/officeart/2005/8/layout/hierarchy1"/>
    <dgm:cxn modelId="{80E4F31C-6301-4190-A663-080AE64FFFCC}" type="presParOf" srcId="{72D77690-36E9-45AB-A81D-3E39BACBF1B2}" destId="{CCC2F8E0-886E-4922-9939-1FEEE7B700EE}" srcOrd="1" destOrd="0" presId="urn:microsoft.com/office/officeart/2005/8/layout/hierarchy1"/>
    <dgm:cxn modelId="{57FD864D-B065-44F5-9B77-DED0868916BF}" type="presParOf" srcId="{325AA594-483F-472F-B74C-91BC7CD1B907}" destId="{D1668CC8-835F-4DDB-9C80-49E515CA22D5}" srcOrd="1" destOrd="0" presId="urn:microsoft.com/office/officeart/2005/8/layout/hierarchy1"/>
    <dgm:cxn modelId="{8AF0F4DC-3EA8-4A88-B54A-19D52EC0482E}" type="presParOf" srcId="{0C06EB42-8D8A-4113-885C-1A7AD89ECA6A}" destId="{870D3D41-3CF4-4C91-A1B6-21767E1C7FA0}" srcOrd="2" destOrd="0" presId="urn:microsoft.com/office/officeart/2005/8/layout/hierarchy1"/>
    <dgm:cxn modelId="{BC1E8995-8F07-4F4D-A508-60592AEA7C06}" type="presParOf" srcId="{0C06EB42-8D8A-4113-885C-1A7AD89ECA6A}" destId="{9DD345FC-E21B-485E-B50C-43A4766D1396}" srcOrd="3" destOrd="0" presId="urn:microsoft.com/office/officeart/2005/8/layout/hierarchy1"/>
    <dgm:cxn modelId="{EA7CEBDE-8596-4D42-8543-1218C62D7551}" type="presParOf" srcId="{9DD345FC-E21B-485E-B50C-43A4766D1396}" destId="{33F56C09-AD24-4DE9-8712-83D559F6411D}" srcOrd="0" destOrd="0" presId="urn:microsoft.com/office/officeart/2005/8/layout/hierarchy1"/>
    <dgm:cxn modelId="{C392401F-1541-4CD4-863F-E24CD1CAB9B3}" type="presParOf" srcId="{33F56C09-AD24-4DE9-8712-83D559F6411D}" destId="{4AE3205E-9DA5-4AB6-8880-13054446D261}" srcOrd="0" destOrd="0" presId="urn:microsoft.com/office/officeart/2005/8/layout/hierarchy1"/>
    <dgm:cxn modelId="{A81F9D5D-608B-4905-BFE4-4838F9DD7621}" type="presParOf" srcId="{33F56C09-AD24-4DE9-8712-83D559F6411D}" destId="{E271184B-A870-4F61-B33B-6DFF6E578DF4}" srcOrd="1" destOrd="0" presId="urn:microsoft.com/office/officeart/2005/8/layout/hierarchy1"/>
    <dgm:cxn modelId="{CA017181-2EDF-4665-BF00-01EB89756C1C}" type="presParOf" srcId="{9DD345FC-E21B-485E-B50C-43A4766D1396}" destId="{49A9CE60-25E4-458E-809B-E45D755A8EA3}" srcOrd="1" destOrd="0" presId="urn:microsoft.com/office/officeart/2005/8/layout/hierarchy1"/>
    <dgm:cxn modelId="{2443FF6E-78FB-428F-B91D-443F5980F3DB}" type="presParOf" srcId="{0B2AD7C4-4CA5-4A35-80B2-ECAC314BA13A}" destId="{2E3B364F-CE02-455F-9E9D-3E0D28BDE623}" srcOrd="2" destOrd="0" presId="urn:microsoft.com/office/officeart/2005/8/layout/hierarchy1"/>
    <dgm:cxn modelId="{DC3FB7AD-16A1-4FEF-9DA7-E5E1DABF6B1C}" type="presParOf" srcId="{0B2AD7C4-4CA5-4A35-80B2-ECAC314BA13A}" destId="{ED73D123-36B1-42A0-B40B-CA5CA575ECDA}" srcOrd="3" destOrd="0" presId="urn:microsoft.com/office/officeart/2005/8/layout/hierarchy1"/>
    <dgm:cxn modelId="{90B93862-9078-421D-9FD6-B5AA16F1FCF8}" type="presParOf" srcId="{ED73D123-36B1-42A0-B40B-CA5CA575ECDA}" destId="{2BB1B165-6B76-402E-AF17-444B8EEE2AE6}" srcOrd="0" destOrd="0" presId="urn:microsoft.com/office/officeart/2005/8/layout/hierarchy1"/>
    <dgm:cxn modelId="{803D6CF2-7A25-448C-930D-07DBD06733B3}" type="presParOf" srcId="{2BB1B165-6B76-402E-AF17-444B8EEE2AE6}" destId="{BB1C0136-4689-4E76-8F48-4FBC04ACBCE6}" srcOrd="0" destOrd="0" presId="urn:microsoft.com/office/officeart/2005/8/layout/hierarchy1"/>
    <dgm:cxn modelId="{93241744-7A9A-4CEE-8B9B-6776CCD6218A}" type="presParOf" srcId="{2BB1B165-6B76-402E-AF17-444B8EEE2AE6}" destId="{5A652D1A-D06B-4CA1-B9EA-E351A22100DA}" srcOrd="1" destOrd="0" presId="urn:microsoft.com/office/officeart/2005/8/layout/hierarchy1"/>
    <dgm:cxn modelId="{91DA5AE6-A432-45B8-8AED-331B30EA0399}" type="presParOf" srcId="{ED73D123-36B1-42A0-B40B-CA5CA575ECDA}" destId="{845B2F89-86C6-4E84-8502-9C37BF207A4F}" srcOrd="1" destOrd="0" presId="urn:microsoft.com/office/officeart/2005/8/layout/hierarchy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87DD41-FF42-4BD5-8837-74A8FB3A825B}">
      <dsp:nvSpPr>
        <dsp:cNvPr id="0" name=""/>
        <dsp:cNvSpPr/>
      </dsp:nvSpPr>
      <dsp:spPr>
        <a:xfrm>
          <a:off x="1016000" y="0"/>
          <a:ext cx="4064000" cy="4064000"/>
        </a:xfrm>
        <a:prstGeom prst="quadArrow">
          <a:avLst>
            <a:gd name="adj1" fmla="val 2000"/>
            <a:gd name="adj2" fmla="val 4000"/>
            <a:gd name="adj3" fmla="val 5000"/>
          </a:avLst>
        </a:prstGeom>
        <a:solidFill>
          <a:schemeClr val="accent1">
            <a:tint val="40000"/>
            <a:hueOff val="0"/>
            <a:satOff val="0"/>
            <a:lumOff val="0"/>
            <a:alphaOff val="0"/>
          </a:schemeClr>
        </a:solidFill>
        <a:ln w="6350" cap="rnd"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80BD5CF8-7870-4E0A-A0AA-6371287529EE}">
      <dsp:nvSpPr>
        <dsp:cNvPr id="0" name=""/>
        <dsp:cNvSpPr/>
      </dsp:nvSpPr>
      <dsp:spPr>
        <a:xfrm>
          <a:off x="1280160" y="26416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Committees</a:t>
          </a:r>
          <a:endParaRPr lang="en-US" sz="2000" kern="1200" dirty="0"/>
        </a:p>
      </dsp:txBody>
      <dsp:txXfrm>
        <a:off x="1280160" y="264160"/>
        <a:ext cx="1625600" cy="1625600"/>
      </dsp:txXfrm>
    </dsp:sp>
    <dsp:sp modelId="{18E0661A-9EDA-44D8-B818-7A7D3477EC26}">
      <dsp:nvSpPr>
        <dsp:cNvPr id="0" name=""/>
        <dsp:cNvSpPr/>
      </dsp:nvSpPr>
      <dsp:spPr>
        <a:xfrm>
          <a:off x="3190240" y="26416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Plans</a:t>
          </a:r>
          <a:endParaRPr lang="en-US" sz="2000" kern="1200" dirty="0"/>
        </a:p>
      </dsp:txBody>
      <dsp:txXfrm>
        <a:off x="3190240" y="264160"/>
        <a:ext cx="1625600" cy="1625600"/>
      </dsp:txXfrm>
    </dsp:sp>
    <dsp:sp modelId="{9680919F-2E84-49A9-A9D6-6A28E087186D}">
      <dsp:nvSpPr>
        <dsp:cNvPr id="0" name=""/>
        <dsp:cNvSpPr/>
      </dsp:nvSpPr>
      <dsp:spPr>
        <a:xfrm>
          <a:off x="1280160" y="217424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Admin. Structure</a:t>
          </a:r>
          <a:endParaRPr lang="en-US" sz="2000" kern="1200" dirty="0"/>
        </a:p>
      </dsp:txBody>
      <dsp:txXfrm>
        <a:off x="1280160" y="2174240"/>
        <a:ext cx="1625600" cy="1625600"/>
      </dsp:txXfrm>
    </dsp:sp>
    <dsp:sp modelId="{B2B9F31A-BC5D-4577-AB92-F20F6190FA35}">
      <dsp:nvSpPr>
        <dsp:cNvPr id="0" name=""/>
        <dsp:cNvSpPr/>
      </dsp:nvSpPr>
      <dsp:spPr>
        <a:xfrm>
          <a:off x="3190240" y="217424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Evaluation</a:t>
          </a:r>
          <a:endParaRPr lang="en-US" sz="2000" kern="1200" dirty="0"/>
        </a:p>
      </dsp:txBody>
      <dsp:txXfrm>
        <a:off x="3190240" y="2174240"/>
        <a:ext cx="1625600" cy="16256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B364F-CE02-455F-9E9D-3E0D28BDE623}">
      <dsp:nvSpPr>
        <dsp:cNvPr id="0" name=""/>
        <dsp:cNvSpPr/>
      </dsp:nvSpPr>
      <dsp:spPr>
        <a:xfrm>
          <a:off x="4395043" y="734187"/>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870D3D41-3CF4-4C91-A1B6-21767E1C7FA0}">
      <dsp:nvSpPr>
        <dsp:cNvPr id="0" name=""/>
        <dsp:cNvSpPr/>
      </dsp:nvSpPr>
      <dsp:spPr>
        <a:xfrm>
          <a:off x="3689449" y="1803162"/>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04819C78-9340-4122-9F9A-A52F1A9D8E47}">
      <dsp:nvSpPr>
        <dsp:cNvPr id="0" name=""/>
        <dsp:cNvSpPr/>
      </dsp:nvSpPr>
      <dsp:spPr>
        <a:xfrm>
          <a:off x="2983855" y="2872138"/>
          <a:ext cx="2116782" cy="335798"/>
        </a:xfrm>
        <a:custGeom>
          <a:avLst/>
          <a:gdLst/>
          <a:ahLst/>
          <a:cxnLst/>
          <a:rect l="0" t="0" r="0" b="0"/>
          <a:pathLst>
            <a:path>
              <a:moveTo>
                <a:pt x="0" y="0"/>
              </a:moveTo>
              <a:lnTo>
                <a:pt x="0" y="228837"/>
              </a:lnTo>
              <a:lnTo>
                <a:pt x="2116782" y="228837"/>
              </a:lnTo>
              <a:lnTo>
                <a:pt x="2116782"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B19EA-41E4-4409-B7E2-0F5318114A2B}">
      <dsp:nvSpPr>
        <dsp:cNvPr id="0" name=""/>
        <dsp:cNvSpPr/>
      </dsp:nvSpPr>
      <dsp:spPr>
        <a:xfrm>
          <a:off x="2983855" y="2872138"/>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3FE2-40AD-456E-82BB-201062D2A451}">
      <dsp:nvSpPr>
        <dsp:cNvPr id="0" name=""/>
        <dsp:cNvSpPr/>
      </dsp:nvSpPr>
      <dsp:spPr>
        <a:xfrm>
          <a:off x="2278260" y="2872138"/>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79C89-88FD-42FB-9CA0-E02ABD7CB143}">
      <dsp:nvSpPr>
        <dsp:cNvPr id="0" name=""/>
        <dsp:cNvSpPr/>
      </dsp:nvSpPr>
      <dsp:spPr>
        <a:xfrm>
          <a:off x="867072" y="2872138"/>
          <a:ext cx="2116782" cy="335798"/>
        </a:xfrm>
        <a:custGeom>
          <a:avLst/>
          <a:gdLst/>
          <a:ahLst/>
          <a:cxnLst/>
          <a:rect l="0" t="0" r="0" b="0"/>
          <a:pathLst>
            <a:path>
              <a:moveTo>
                <a:pt x="2116782" y="0"/>
              </a:moveTo>
              <a:lnTo>
                <a:pt x="2116782"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4D27B-DDBA-4683-948B-245C00B29C0A}">
      <dsp:nvSpPr>
        <dsp:cNvPr id="0" name=""/>
        <dsp:cNvSpPr/>
      </dsp:nvSpPr>
      <dsp:spPr>
        <a:xfrm>
          <a:off x="2983855" y="1803162"/>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39694-7B43-4A69-8F8A-4344725686C2}">
      <dsp:nvSpPr>
        <dsp:cNvPr id="0" name=""/>
        <dsp:cNvSpPr/>
      </dsp:nvSpPr>
      <dsp:spPr>
        <a:xfrm>
          <a:off x="3689449" y="734187"/>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001F23-D414-4392-912D-6B57285AC1DB}">
      <dsp:nvSpPr>
        <dsp:cNvPr id="0" name=""/>
        <dsp:cNvSpPr/>
      </dsp:nvSpPr>
      <dsp:spPr>
        <a:xfrm>
          <a:off x="3817739" y="1011"/>
          <a:ext cx="1154608" cy="733176"/>
        </a:xfrm>
        <a:prstGeom prst="roundRect">
          <a:avLst>
            <a:gd name="adj" fmla="val 10000"/>
          </a:avLst>
        </a:prstGeom>
        <a:solidFill>
          <a:schemeClr val="tx2">
            <a:lumMod val="40000"/>
            <a:lumOff val="6000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86E3149B-B8FC-495A-9585-E0058A64296B}">
      <dsp:nvSpPr>
        <dsp:cNvPr id="0" name=""/>
        <dsp:cNvSpPr/>
      </dsp:nvSpPr>
      <dsp:spPr>
        <a:xfrm>
          <a:off x="3946028" y="122886"/>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Mission Statement</a:t>
          </a:r>
          <a:endParaRPr lang="en-US" sz="1200" kern="1200" dirty="0"/>
        </a:p>
      </dsp:txBody>
      <dsp:txXfrm>
        <a:off x="3946028" y="122886"/>
        <a:ext cx="1154608" cy="733176"/>
      </dsp:txXfrm>
    </dsp:sp>
    <dsp:sp modelId="{59B7AA83-EBA9-402C-A38E-E45E31B53FC2}">
      <dsp:nvSpPr>
        <dsp:cNvPr id="0" name=""/>
        <dsp:cNvSpPr/>
      </dsp:nvSpPr>
      <dsp:spPr>
        <a:xfrm>
          <a:off x="3112144"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1E289-6F5A-41B4-8739-6C97EAACCB9F}">
      <dsp:nvSpPr>
        <dsp:cNvPr id="0" name=""/>
        <dsp:cNvSpPr/>
      </dsp:nvSpPr>
      <dsp:spPr>
        <a:xfrm>
          <a:off x="3240434"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Educational Master Plan</a:t>
          </a:r>
          <a:endParaRPr lang="en-US" sz="1200" kern="1200" dirty="0"/>
        </a:p>
      </dsp:txBody>
      <dsp:txXfrm>
        <a:off x="3240434" y="1191861"/>
        <a:ext cx="1154608" cy="733176"/>
      </dsp:txXfrm>
    </dsp:sp>
    <dsp:sp modelId="{301B90D4-FF76-439D-9B52-5B677CB9B366}">
      <dsp:nvSpPr>
        <dsp:cNvPr id="0" name=""/>
        <dsp:cNvSpPr/>
      </dsp:nvSpPr>
      <dsp:spPr>
        <a:xfrm>
          <a:off x="2406550"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A4D04-33F8-43EE-851C-9E38436CBD35}">
      <dsp:nvSpPr>
        <dsp:cNvPr id="0" name=""/>
        <dsp:cNvSpPr/>
      </dsp:nvSpPr>
      <dsp:spPr>
        <a:xfrm>
          <a:off x="2534840"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Strategic Plan</a:t>
          </a:r>
          <a:endParaRPr lang="en-US" sz="1200" kern="1200" dirty="0"/>
        </a:p>
      </dsp:txBody>
      <dsp:txXfrm>
        <a:off x="2534840" y="2260837"/>
        <a:ext cx="1154608" cy="733176"/>
      </dsp:txXfrm>
    </dsp:sp>
    <dsp:sp modelId="{E83F56DB-6A31-40A9-BD5C-F54A11245B6E}">
      <dsp:nvSpPr>
        <dsp:cNvPr id="0" name=""/>
        <dsp:cNvSpPr/>
      </dsp:nvSpPr>
      <dsp:spPr>
        <a:xfrm>
          <a:off x="289768"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8D10A9-D356-4416-A087-02CE09673DA5}">
      <dsp:nvSpPr>
        <dsp:cNvPr id="0" name=""/>
        <dsp:cNvSpPr/>
      </dsp:nvSpPr>
      <dsp:spPr>
        <a:xfrm>
          <a:off x="418058"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Technology Plan</a:t>
          </a:r>
          <a:endParaRPr lang="en-US" sz="1200" kern="1200" dirty="0"/>
        </a:p>
      </dsp:txBody>
      <dsp:txXfrm>
        <a:off x="418058" y="3329812"/>
        <a:ext cx="1154608" cy="733176"/>
      </dsp:txXfrm>
    </dsp:sp>
    <dsp:sp modelId="{164269CF-64A8-49C9-8F1E-5DCCEE563A9C}">
      <dsp:nvSpPr>
        <dsp:cNvPr id="0" name=""/>
        <dsp:cNvSpPr/>
      </dsp:nvSpPr>
      <dsp:spPr>
        <a:xfrm>
          <a:off x="1700956"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331DD-9E9E-4889-A649-2AAF80FA4674}">
      <dsp:nvSpPr>
        <dsp:cNvPr id="0" name=""/>
        <dsp:cNvSpPr/>
      </dsp:nvSpPr>
      <dsp:spPr>
        <a:xfrm>
          <a:off x="1829246"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College Committee and Grant Plans</a:t>
          </a:r>
          <a:endParaRPr lang="en-US" sz="1200" kern="1200" dirty="0"/>
        </a:p>
      </dsp:txBody>
      <dsp:txXfrm>
        <a:off x="1829246" y="3329812"/>
        <a:ext cx="1154608" cy="733176"/>
      </dsp:txXfrm>
    </dsp:sp>
    <dsp:sp modelId="{AF2CCC31-AD52-4D26-9D71-68B129F6113C}">
      <dsp:nvSpPr>
        <dsp:cNvPr id="0" name=""/>
        <dsp:cNvSpPr/>
      </dsp:nvSpPr>
      <dsp:spPr>
        <a:xfrm>
          <a:off x="3112144"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1A07F-1DD4-4F35-B392-6D413296BD63}">
      <dsp:nvSpPr>
        <dsp:cNvPr id="0" name=""/>
        <dsp:cNvSpPr/>
      </dsp:nvSpPr>
      <dsp:spPr>
        <a:xfrm>
          <a:off x="3240434"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Staffing Plan</a:t>
          </a:r>
          <a:endParaRPr lang="en-US" sz="1200" kern="1200" dirty="0"/>
        </a:p>
      </dsp:txBody>
      <dsp:txXfrm>
        <a:off x="3240434" y="3329812"/>
        <a:ext cx="1154608" cy="733176"/>
      </dsp:txXfrm>
    </dsp:sp>
    <dsp:sp modelId="{F30423D7-AD05-4BDD-ABB9-783B90B098D0}">
      <dsp:nvSpPr>
        <dsp:cNvPr id="0" name=""/>
        <dsp:cNvSpPr/>
      </dsp:nvSpPr>
      <dsp:spPr>
        <a:xfrm>
          <a:off x="4523333"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2F8E0-886E-4922-9939-1FEEE7B700EE}">
      <dsp:nvSpPr>
        <dsp:cNvPr id="0" name=""/>
        <dsp:cNvSpPr/>
      </dsp:nvSpPr>
      <dsp:spPr>
        <a:xfrm>
          <a:off x="4651623"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Resource Planning</a:t>
          </a:r>
          <a:endParaRPr lang="en-US" sz="1200" kern="1200" dirty="0"/>
        </a:p>
      </dsp:txBody>
      <dsp:txXfrm>
        <a:off x="4651623" y="3329812"/>
        <a:ext cx="1154608" cy="733176"/>
      </dsp:txXfrm>
    </dsp:sp>
    <dsp:sp modelId="{4AE3205E-9DA5-4AB6-8880-13054446D261}">
      <dsp:nvSpPr>
        <dsp:cNvPr id="0" name=""/>
        <dsp:cNvSpPr/>
      </dsp:nvSpPr>
      <dsp:spPr>
        <a:xfrm>
          <a:off x="3817739"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1184B-A870-4F61-B33B-6DFF6E578DF4}">
      <dsp:nvSpPr>
        <dsp:cNvPr id="0" name=""/>
        <dsp:cNvSpPr/>
      </dsp:nvSpPr>
      <dsp:spPr>
        <a:xfrm>
          <a:off x="3946028"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College Goals</a:t>
          </a:r>
          <a:endParaRPr lang="en-US" sz="1200" kern="1200" dirty="0"/>
        </a:p>
      </dsp:txBody>
      <dsp:txXfrm>
        <a:off x="3946028" y="2260837"/>
        <a:ext cx="1154608" cy="733176"/>
      </dsp:txXfrm>
    </dsp:sp>
    <dsp:sp modelId="{BB1C0136-4689-4E76-8F48-4FBC04ACBCE6}">
      <dsp:nvSpPr>
        <dsp:cNvPr id="0" name=""/>
        <dsp:cNvSpPr/>
      </dsp:nvSpPr>
      <dsp:spPr>
        <a:xfrm>
          <a:off x="4523333"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652D1A-D06B-4CA1-B9EA-E351A22100DA}">
      <dsp:nvSpPr>
        <dsp:cNvPr id="0" name=""/>
        <dsp:cNvSpPr/>
      </dsp:nvSpPr>
      <dsp:spPr>
        <a:xfrm>
          <a:off x="4651623"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Facilities Plan</a:t>
          </a:r>
          <a:endParaRPr lang="en-US" sz="1200" kern="1200" dirty="0"/>
        </a:p>
      </dsp:txBody>
      <dsp:txXfrm>
        <a:off x="4651623" y="1191861"/>
        <a:ext cx="1154608" cy="73317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B364F-CE02-455F-9E9D-3E0D28BDE623}">
      <dsp:nvSpPr>
        <dsp:cNvPr id="0" name=""/>
        <dsp:cNvSpPr/>
      </dsp:nvSpPr>
      <dsp:spPr>
        <a:xfrm>
          <a:off x="4395043" y="734187"/>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870D3D41-3CF4-4C91-A1B6-21767E1C7FA0}">
      <dsp:nvSpPr>
        <dsp:cNvPr id="0" name=""/>
        <dsp:cNvSpPr/>
      </dsp:nvSpPr>
      <dsp:spPr>
        <a:xfrm>
          <a:off x="3689449" y="1803162"/>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04819C78-9340-4122-9F9A-A52F1A9D8E47}">
      <dsp:nvSpPr>
        <dsp:cNvPr id="0" name=""/>
        <dsp:cNvSpPr/>
      </dsp:nvSpPr>
      <dsp:spPr>
        <a:xfrm>
          <a:off x="2983855" y="2872138"/>
          <a:ext cx="2116782" cy="335798"/>
        </a:xfrm>
        <a:custGeom>
          <a:avLst/>
          <a:gdLst/>
          <a:ahLst/>
          <a:cxnLst/>
          <a:rect l="0" t="0" r="0" b="0"/>
          <a:pathLst>
            <a:path>
              <a:moveTo>
                <a:pt x="0" y="0"/>
              </a:moveTo>
              <a:lnTo>
                <a:pt x="0" y="228837"/>
              </a:lnTo>
              <a:lnTo>
                <a:pt x="2116782" y="228837"/>
              </a:lnTo>
              <a:lnTo>
                <a:pt x="2116782"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B19EA-41E4-4409-B7E2-0F5318114A2B}">
      <dsp:nvSpPr>
        <dsp:cNvPr id="0" name=""/>
        <dsp:cNvSpPr/>
      </dsp:nvSpPr>
      <dsp:spPr>
        <a:xfrm>
          <a:off x="2983855" y="2872138"/>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3FE2-40AD-456E-82BB-201062D2A451}">
      <dsp:nvSpPr>
        <dsp:cNvPr id="0" name=""/>
        <dsp:cNvSpPr/>
      </dsp:nvSpPr>
      <dsp:spPr>
        <a:xfrm>
          <a:off x="2278260" y="2872138"/>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79C89-88FD-42FB-9CA0-E02ABD7CB143}">
      <dsp:nvSpPr>
        <dsp:cNvPr id="0" name=""/>
        <dsp:cNvSpPr/>
      </dsp:nvSpPr>
      <dsp:spPr>
        <a:xfrm>
          <a:off x="867072" y="2872138"/>
          <a:ext cx="2116782" cy="335798"/>
        </a:xfrm>
        <a:custGeom>
          <a:avLst/>
          <a:gdLst/>
          <a:ahLst/>
          <a:cxnLst/>
          <a:rect l="0" t="0" r="0" b="0"/>
          <a:pathLst>
            <a:path>
              <a:moveTo>
                <a:pt x="2116782" y="0"/>
              </a:moveTo>
              <a:lnTo>
                <a:pt x="2116782"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4D27B-DDBA-4683-948B-245C00B29C0A}">
      <dsp:nvSpPr>
        <dsp:cNvPr id="0" name=""/>
        <dsp:cNvSpPr/>
      </dsp:nvSpPr>
      <dsp:spPr>
        <a:xfrm>
          <a:off x="2983855" y="1803162"/>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39694-7B43-4A69-8F8A-4344725686C2}">
      <dsp:nvSpPr>
        <dsp:cNvPr id="0" name=""/>
        <dsp:cNvSpPr/>
      </dsp:nvSpPr>
      <dsp:spPr>
        <a:xfrm>
          <a:off x="3689449" y="734187"/>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001F23-D414-4392-912D-6B57285AC1DB}">
      <dsp:nvSpPr>
        <dsp:cNvPr id="0" name=""/>
        <dsp:cNvSpPr/>
      </dsp:nvSpPr>
      <dsp:spPr>
        <a:xfrm>
          <a:off x="3817739" y="1011"/>
          <a:ext cx="1154608" cy="733176"/>
        </a:xfrm>
        <a:prstGeom prst="roundRect">
          <a:avLst>
            <a:gd name="adj" fmla="val 10000"/>
          </a:avLst>
        </a:prstGeom>
        <a:solidFill>
          <a:schemeClr val="tx2">
            <a:lumMod val="40000"/>
            <a:lumOff val="6000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86E3149B-B8FC-495A-9585-E0058A64296B}">
      <dsp:nvSpPr>
        <dsp:cNvPr id="0" name=""/>
        <dsp:cNvSpPr/>
      </dsp:nvSpPr>
      <dsp:spPr>
        <a:xfrm>
          <a:off x="3946028" y="122886"/>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Mission Statement</a:t>
          </a:r>
          <a:endParaRPr lang="en-US" sz="1200" kern="1200" dirty="0">
            <a:solidFill>
              <a:schemeClr val="bg1">
                <a:lumMod val="85000"/>
              </a:schemeClr>
            </a:solidFill>
          </a:endParaRPr>
        </a:p>
      </dsp:txBody>
      <dsp:txXfrm>
        <a:off x="3946028" y="122886"/>
        <a:ext cx="1154608" cy="733176"/>
      </dsp:txXfrm>
    </dsp:sp>
    <dsp:sp modelId="{59B7AA83-EBA9-402C-A38E-E45E31B53FC2}">
      <dsp:nvSpPr>
        <dsp:cNvPr id="0" name=""/>
        <dsp:cNvSpPr/>
      </dsp:nvSpPr>
      <dsp:spPr>
        <a:xfrm>
          <a:off x="3112144"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1E289-6F5A-41B4-8739-6C97EAACCB9F}">
      <dsp:nvSpPr>
        <dsp:cNvPr id="0" name=""/>
        <dsp:cNvSpPr/>
      </dsp:nvSpPr>
      <dsp:spPr>
        <a:xfrm>
          <a:off x="3240434"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Educational Master Plan</a:t>
          </a:r>
          <a:endParaRPr lang="en-US" sz="1200" kern="1200" dirty="0">
            <a:solidFill>
              <a:schemeClr val="bg1">
                <a:lumMod val="85000"/>
              </a:schemeClr>
            </a:solidFill>
          </a:endParaRPr>
        </a:p>
      </dsp:txBody>
      <dsp:txXfrm>
        <a:off x="3240434" y="1191861"/>
        <a:ext cx="1154608" cy="733176"/>
      </dsp:txXfrm>
    </dsp:sp>
    <dsp:sp modelId="{301B90D4-FF76-439D-9B52-5B677CB9B366}">
      <dsp:nvSpPr>
        <dsp:cNvPr id="0" name=""/>
        <dsp:cNvSpPr/>
      </dsp:nvSpPr>
      <dsp:spPr>
        <a:xfrm>
          <a:off x="2406550"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A4D04-33F8-43EE-851C-9E38436CBD35}">
      <dsp:nvSpPr>
        <dsp:cNvPr id="0" name=""/>
        <dsp:cNvSpPr/>
      </dsp:nvSpPr>
      <dsp:spPr>
        <a:xfrm>
          <a:off x="2534840"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Strategic Plan</a:t>
          </a:r>
          <a:endParaRPr lang="en-US" sz="1200" kern="1200" dirty="0">
            <a:solidFill>
              <a:schemeClr val="bg1">
                <a:lumMod val="85000"/>
              </a:schemeClr>
            </a:solidFill>
          </a:endParaRPr>
        </a:p>
      </dsp:txBody>
      <dsp:txXfrm>
        <a:off x="2534840" y="2260837"/>
        <a:ext cx="1154608" cy="733176"/>
      </dsp:txXfrm>
    </dsp:sp>
    <dsp:sp modelId="{E83F56DB-6A31-40A9-BD5C-F54A11245B6E}">
      <dsp:nvSpPr>
        <dsp:cNvPr id="0" name=""/>
        <dsp:cNvSpPr/>
      </dsp:nvSpPr>
      <dsp:spPr>
        <a:xfrm>
          <a:off x="289768"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8D10A9-D356-4416-A087-02CE09673DA5}">
      <dsp:nvSpPr>
        <dsp:cNvPr id="0" name=""/>
        <dsp:cNvSpPr/>
      </dsp:nvSpPr>
      <dsp:spPr>
        <a:xfrm>
          <a:off x="418058"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Technology Plan</a:t>
          </a:r>
          <a:endParaRPr lang="en-US" sz="1200" kern="1200" dirty="0">
            <a:solidFill>
              <a:schemeClr val="bg1">
                <a:lumMod val="85000"/>
              </a:schemeClr>
            </a:solidFill>
          </a:endParaRPr>
        </a:p>
      </dsp:txBody>
      <dsp:txXfrm>
        <a:off x="418058" y="3329812"/>
        <a:ext cx="1154608" cy="733176"/>
      </dsp:txXfrm>
    </dsp:sp>
    <dsp:sp modelId="{164269CF-64A8-49C9-8F1E-5DCCEE563A9C}">
      <dsp:nvSpPr>
        <dsp:cNvPr id="0" name=""/>
        <dsp:cNvSpPr/>
      </dsp:nvSpPr>
      <dsp:spPr>
        <a:xfrm>
          <a:off x="1700956"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331DD-9E9E-4889-A649-2AAF80FA4674}">
      <dsp:nvSpPr>
        <dsp:cNvPr id="0" name=""/>
        <dsp:cNvSpPr/>
      </dsp:nvSpPr>
      <dsp:spPr>
        <a:xfrm>
          <a:off x="1829246"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College Committee and Grant Plans</a:t>
          </a:r>
          <a:endParaRPr lang="en-US" sz="1200" kern="1200" dirty="0">
            <a:solidFill>
              <a:schemeClr val="bg1">
                <a:lumMod val="85000"/>
              </a:schemeClr>
            </a:solidFill>
          </a:endParaRPr>
        </a:p>
      </dsp:txBody>
      <dsp:txXfrm>
        <a:off x="1829246" y="3329812"/>
        <a:ext cx="1154608" cy="733176"/>
      </dsp:txXfrm>
    </dsp:sp>
    <dsp:sp modelId="{AF2CCC31-AD52-4D26-9D71-68B129F6113C}">
      <dsp:nvSpPr>
        <dsp:cNvPr id="0" name=""/>
        <dsp:cNvSpPr/>
      </dsp:nvSpPr>
      <dsp:spPr>
        <a:xfrm>
          <a:off x="3112144"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1A07F-1DD4-4F35-B392-6D413296BD63}">
      <dsp:nvSpPr>
        <dsp:cNvPr id="0" name=""/>
        <dsp:cNvSpPr/>
      </dsp:nvSpPr>
      <dsp:spPr>
        <a:xfrm>
          <a:off x="3240434"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Staffing Plan</a:t>
          </a:r>
          <a:endParaRPr lang="en-US" sz="1200" kern="1200" dirty="0">
            <a:solidFill>
              <a:schemeClr val="bg1">
                <a:lumMod val="85000"/>
              </a:schemeClr>
            </a:solidFill>
          </a:endParaRPr>
        </a:p>
      </dsp:txBody>
      <dsp:txXfrm>
        <a:off x="3240434" y="3329812"/>
        <a:ext cx="1154608" cy="733176"/>
      </dsp:txXfrm>
    </dsp:sp>
    <dsp:sp modelId="{F30423D7-AD05-4BDD-ABB9-783B90B098D0}">
      <dsp:nvSpPr>
        <dsp:cNvPr id="0" name=""/>
        <dsp:cNvSpPr/>
      </dsp:nvSpPr>
      <dsp:spPr>
        <a:xfrm>
          <a:off x="4523333"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2F8E0-886E-4922-9939-1FEEE7B700EE}">
      <dsp:nvSpPr>
        <dsp:cNvPr id="0" name=""/>
        <dsp:cNvSpPr/>
      </dsp:nvSpPr>
      <dsp:spPr>
        <a:xfrm>
          <a:off x="4651623"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Resource Planning</a:t>
          </a:r>
          <a:endParaRPr lang="en-US" sz="1200" kern="1200" dirty="0">
            <a:solidFill>
              <a:schemeClr val="bg1">
                <a:lumMod val="85000"/>
              </a:schemeClr>
            </a:solidFill>
          </a:endParaRPr>
        </a:p>
      </dsp:txBody>
      <dsp:txXfrm>
        <a:off x="4651623" y="3329812"/>
        <a:ext cx="1154608" cy="733176"/>
      </dsp:txXfrm>
    </dsp:sp>
    <dsp:sp modelId="{4AE3205E-9DA5-4AB6-8880-13054446D261}">
      <dsp:nvSpPr>
        <dsp:cNvPr id="0" name=""/>
        <dsp:cNvSpPr/>
      </dsp:nvSpPr>
      <dsp:spPr>
        <a:xfrm>
          <a:off x="3817739"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1184B-A870-4F61-B33B-6DFF6E578DF4}">
      <dsp:nvSpPr>
        <dsp:cNvPr id="0" name=""/>
        <dsp:cNvSpPr/>
      </dsp:nvSpPr>
      <dsp:spPr>
        <a:xfrm>
          <a:off x="3946028"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College Goals</a:t>
          </a:r>
          <a:endParaRPr lang="en-US" sz="1200" kern="1200" dirty="0">
            <a:solidFill>
              <a:schemeClr val="bg1">
                <a:lumMod val="85000"/>
              </a:schemeClr>
            </a:solidFill>
          </a:endParaRPr>
        </a:p>
      </dsp:txBody>
      <dsp:txXfrm>
        <a:off x="3946028" y="2260837"/>
        <a:ext cx="1154608" cy="733176"/>
      </dsp:txXfrm>
    </dsp:sp>
    <dsp:sp modelId="{BB1C0136-4689-4E76-8F48-4FBC04ACBCE6}">
      <dsp:nvSpPr>
        <dsp:cNvPr id="0" name=""/>
        <dsp:cNvSpPr/>
      </dsp:nvSpPr>
      <dsp:spPr>
        <a:xfrm>
          <a:off x="4523333"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652D1A-D06B-4CA1-B9EA-E351A22100DA}">
      <dsp:nvSpPr>
        <dsp:cNvPr id="0" name=""/>
        <dsp:cNvSpPr/>
      </dsp:nvSpPr>
      <dsp:spPr>
        <a:xfrm>
          <a:off x="4651623"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Facilities Plan</a:t>
          </a:r>
          <a:endParaRPr lang="en-US" sz="1200" kern="1200" dirty="0">
            <a:solidFill>
              <a:schemeClr val="bg1">
                <a:lumMod val="85000"/>
              </a:schemeClr>
            </a:solidFill>
          </a:endParaRPr>
        </a:p>
      </dsp:txBody>
      <dsp:txXfrm>
        <a:off x="4651623" y="1191861"/>
        <a:ext cx="1154608" cy="7331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B364F-CE02-455F-9E9D-3E0D28BDE623}">
      <dsp:nvSpPr>
        <dsp:cNvPr id="0" name=""/>
        <dsp:cNvSpPr/>
      </dsp:nvSpPr>
      <dsp:spPr>
        <a:xfrm>
          <a:off x="4395043" y="734187"/>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870D3D41-3CF4-4C91-A1B6-21767E1C7FA0}">
      <dsp:nvSpPr>
        <dsp:cNvPr id="0" name=""/>
        <dsp:cNvSpPr/>
      </dsp:nvSpPr>
      <dsp:spPr>
        <a:xfrm>
          <a:off x="3689449" y="1803162"/>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04819C78-9340-4122-9F9A-A52F1A9D8E47}">
      <dsp:nvSpPr>
        <dsp:cNvPr id="0" name=""/>
        <dsp:cNvSpPr/>
      </dsp:nvSpPr>
      <dsp:spPr>
        <a:xfrm>
          <a:off x="2983855" y="2872138"/>
          <a:ext cx="2116782" cy="335798"/>
        </a:xfrm>
        <a:custGeom>
          <a:avLst/>
          <a:gdLst/>
          <a:ahLst/>
          <a:cxnLst/>
          <a:rect l="0" t="0" r="0" b="0"/>
          <a:pathLst>
            <a:path>
              <a:moveTo>
                <a:pt x="0" y="0"/>
              </a:moveTo>
              <a:lnTo>
                <a:pt x="0" y="228837"/>
              </a:lnTo>
              <a:lnTo>
                <a:pt x="2116782" y="228837"/>
              </a:lnTo>
              <a:lnTo>
                <a:pt x="2116782"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B19EA-41E4-4409-B7E2-0F5318114A2B}">
      <dsp:nvSpPr>
        <dsp:cNvPr id="0" name=""/>
        <dsp:cNvSpPr/>
      </dsp:nvSpPr>
      <dsp:spPr>
        <a:xfrm>
          <a:off x="2983855" y="2872138"/>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3FE2-40AD-456E-82BB-201062D2A451}">
      <dsp:nvSpPr>
        <dsp:cNvPr id="0" name=""/>
        <dsp:cNvSpPr/>
      </dsp:nvSpPr>
      <dsp:spPr>
        <a:xfrm>
          <a:off x="2278260" y="2872138"/>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79C89-88FD-42FB-9CA0-E02ABD7CB143}">
      <dsp:nvSpPr>
        <dsp:cNvPr id="0" name=""/>
        <dsp:cNvSpPr/>
      </dsp:nvSpPr>
      <dsp:spPr>
        <a:xfrm>
          <a:off x="830009" y="2872138"/>
          <a:ext cx="2153845" cy="282584"/>
        </a:xfrm>
        <a:custGeom>
          <a:avLst/>
          <a:gdLst/>
          <a:ahLst/>
          <a:cxnLst/>
          <a:rect l="0" t="0" r="0" b="0"/>
          <a:pathLst>
            <a:path>
              <a:moveTo>
                <a:pt x="2153845" y="0"/>
              </a:moveTo>
              <a:lnTo>
                <a:pt x="2153845" y="175623"/>
              </a:lnTo>
              <a:lnTo>
                <a:pt x="0" y="175623"/>
              </a:lnTo>
              <a:lnTo>
                <a:pt x="0" y="28258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4D27B-DDBA-4683-948B-245C00B29C0A}">
      <dsp:nvSpPr>
        <dsp:cNvPr id="0" name=""/>
        <dsp:cNvSpPr/>
      </dsp:nvSpPr>
      <dsp:spPr>
        <a:xfrm>
          <a:off x="2983855" y="1803162"/>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39694-7B43-4A69-8F8A-4344725686C2}">
      <dsp:nvSpPr>
        <dsp:cNvPr id="0" name=""/>
        <dsp:cNvSpPr/>
      </dsp:nvSpPr>
      <dsp:spPr>
        <a:xfrm>
          <a:off x="3689449" y="734187"/>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001F23-D414-4392-912D-6B57285AC1DB}">
      <dsp:nvSpPr>
        <dsp:cNvPr id="0" name=""/>
        <dsp:cNvSpPr/>
      </dsp:nvSpPr>
      <dsp:spPr>
        <a:xfrm>
          <a:off x="3817739" y="1011"/>
          <a:ext cx="1154608" cy="733176"/>
        </a:xfrm>
        <a:prstGeom prst="roundRect">
          <a:avLst>
            <a:gd name="adj" fmla="val 10000"/>
          </a:avLst>
        </a:prstGeom>
        <a:solidFill>
          <a:schemeClr val="tx2">
            <a:lumMod val="40000"/>
            <a:lumOff val="6000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86E3149B-B8FC-495A-9585-E0058A64296B}">
      <dsp:nvSpPr>
        <dsp:cNvPr id="0" name=""/>
        <dsp:cNvSpPr/>
      </dsp:nvSpPr>
      <dsp:spPr>
        <a:xfrm>
          <a:off x="3946028" y="122886"/>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All</a:t>
          </a:r>
          <a:r>
            <a:rPr lang="en-US" sz="1000" kern="1200" dirty="0" smtClean="0">
              <a:solidFill>
                <a:schemeClr val="bg1"/>
              </a:solidFill>
            </a:rPr>
            <a:t> Constituent Groups (C.G.’s), Semi-annually</a:t>
          </a:r>
          <a:endParaRPr lang="en-US" sz="1000" kern="1200" dirty="0">
            <a:solidFill>
              <a:schemeClr val="bg1"/>
            </a:solidFill>
          </a:endParaRPr>
        </a:p>
      </dsp:txBody>
      <dsp:txXfrm>
        <a:off x="3946028" y="122886"/>
        <a:ext cx="1154608" cy="733176"/>
      </dsp:txXfrm>
    </dsp:sp>
    <dsp:sp modelId="{59B7AA83-EBA9-402C-A38E-E45E31B53FC2}">
      <dsp:nvSpPr>
        <dsp:cNvPr id="0" name=""/>
        <dsp:cNvSpPr/>
      </dsp:nvSpPr>
      <dsp:spPr>
        <a:xfrm>
          <a:off x="3112144"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1E289-6F5A-41B4-8739-6C97EAACCB9F}">
      <dsp:nvSpPr>
        <dsp:cNvPr id="0" name=""/>
        <dsp:cNvSpPr/>
      </dsp:nvSpPr>
      <dsp:spPr>
        <a:xfrm>
          <a:off x="3240434"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College Council, all C.G., 12-15 years</a:t>
          </a:r>
          <a:endParaRPr lang="en-US" sz="1000" kern="1200" baseline="0" dirty="0">
            <a:solidFill>
              <a:schemeClr val="bg1"/>
            </a:solidFill>
          </a:endParaRPr>
        </a:p>
      </dsp:txBody>
      <dsp:txXfrm>
        <a:off x="3240434" y="1191861"/>
        <a:ext cx="1154608" cy="733176"/>
      </dsp:txXfrm>
    </dsp:sp>
    <dsp:sp modelId="{301B90D4-FF76-439D-9B52-5B677CB9B366}">
      <dsp:nvSpPr>
        <dsp:cNvPr id="0" name=""/>
        <dsp:cNvSpPr/>
      </dsp:nvSpPr>
      <dsp:spPr>
        <a:xfrm>
          <a:off x="2406550"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A4D04-33F8-43EE-851C-9E38436CBD35}">
      <dsp:nvSpPr>
        <dsp:cNvPr id="0" name=""/>
        <dsp:cNvSpPr/>
      </dsp:nvSpPr>
      <dsp:spPr>
        <a:xfrm>
          <a:off x="2534840"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Strategic Planning committee, College Council, 2-3 years</a:t>
          </a:r>
          <a:endParaRPr lang="en-US" sz="1000" kern="1200" baseline="0" dirty="0">
            <a:solidFill>
              <a:schemeClr val="bg1"/>
            </a:solidFill>
          </a:endParaRPr>
        </a:p>
      </dsp:txBody>
      <dsp:txXfrm>
        <a:off x="2534840" y="2260837"/>
        <a:ext cx="1154608" cy="733176"/>
      </dsp:txXfrm>
    </dsp:sp>
    <dsp:sp modelId="{E83F56DB-6A31-40A9-BD5C-F54A11245B6E}">
      <dsp:nvSpPr>
        <dsp:cNvPr id="0" name=""/>
        <dsp:cNvSpPr/>
      </dsp:nvSpPr>
      <dsp:spPr>
        <a:xfrm>
          <a:off x="252705" y="3154722"/>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8D10A9-D356-4416-A087-02CE09673DA5}">
      <dsp:nvSpPr>
        <dsp:cNvPr id="0" name=""/>
        <dsp:cNvSpPr/>
      </dsp:nvSpPr>
      <dsp:spPr>
        <a:xfrm>
          <a:off x="380995" y="3276598"/>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TAC, college council, living document</a:t>
          </a:r>
          <a:endParaRPr lang="en-US" sz="1000" kern="1200" baseline="0" dirty="0">
            <a:solidFill>
              <a:schemeClr val="bg1"/>
            </a:solidFill>
          </a:endParaRPr>
        </a:p>
      </dsp:txBody>
      <dsp:txXfrm>
        <a:off x="380995" y="3276598"/>
        <a:ext cx="1154608" cy="733176"/>
      </dsp:txXfrm>
    </dsp:sp>
    <dsp:sp modelId="{164269CF-64A8-49C9-8F1E-5DCCEE563A9C}">
      <dsp:nvSpPr>
        <dsp:cNvPr id="0" name=""/>
        <dsp:cNvSpPr/>
      </dsp:nvSpPr>
      <dsp:spPr>
        <a:xfrm>
          <a:off x="1700956"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331DD-9E9E-4889-A649-2AAF80FA4674}">
      <dsp:nvSpPr>
        <dsp:cNvPr id="0" name=""/>
        <dsp:cNvSpPr/>
      </dsp:nvSpPr>
      <dsp:spPr>
        <a:xfrm>
          <a:off x="1829246"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Committees, College Council, Yearly</a:t>
          </a:r>
          <a:endParaRPr lang="en-US" sz="1000" kern="1200" baseline="0" dirty="0">
            <a:solidFill>
              <a:schemeClr val="bg1"/>
            </a:solidFill>
          </a:endParaRPr>
        </a:p>
      </dsp:txBody>
      <dsp:txXfrm>
        <a:off x="1829246" y="3329812"/>
        <a:ext cx="1154608" cy="733176"/>
      </dsp:txXfrm>
    </dsp:sp>
    <dsp:sp modelId="{AF2CCC31-AD52-4D26-9D71-68B129F6113C}">
      <dsp:nvSpPr>
        <dsp:cNvPr id="0" name=""/>
        <dsp:cNvSpPr/>
      </dsp:nvSpPr>
      <dsp:spPr>
        <a:xfrm>
          <a:off x="3112144"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1A07F-1DD4-4F35-B392-6D413296BD63}">
      <dsp:nvSpPr>
        <dsp:cNvPr id="0" name=""/>
        <dsp:cNvSpPr/>
      </dsp:nvSpPr>
      <dsp:spPr>
        <a:xfrm>
          <a:off x="3240434"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What constituent groups? How often?</a:t>
          </a:r>
          <a:endParaRPr lang="en-US" sz="1000" kern="1200" baseline="0" dirty="0">
            <a:solidFill>
              <a:schemeClr val="bg1"/>
            </a:solidFill>
          </a:endParaRPr>
        </a:p>
      </dsp:txBody>
      <dsp:txXfrm>
        <a:off x="3240434" y="3329812"/>
        <a:ext cx="1154608" cy="733176"/>
      </dsp:txXfrm>
    </dsp:sp>
    <dsp:sp modelId="{F30423D7-AD05-4BDD-ABB9-783B90B098D0}">
      <dsp:nvSpPr>
        <dsp:cNvPr id="0" name=""/>
        <dsp:cNvSpPr/>
      </dsp:nvSpPr>
      <dsp:spPr>
        <a:xfrm>
          <a:off x="4523333"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2F8E0-886E-4922-9939-1FEEE7B700EE}">
      <dsp:nvSpPr>
        <dsp:cNvPr id="0" name=""/>
        <dsp:cNvSpPr/>
      </dsp:nvSpPr>
      <dsp:spPr>
        <a:xfrm>
          <a:off x="4651623"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Budget Committee, C.G., yearly.</a:t>
          </a:r>
          <a:endParaRPr lang="en-US" sz="1000" kern="1200" baseline="0" dirty="0">
            <a:solidFill>
              <a:schemeClr val="bg1"/>
            </a:solidFill>
          </a:endParaRPr>
        </a:p>
      </dsp:txBody>
      <dsp:txXfrm>
        <a:off x="4651623" y="3329812"/>
        <a:ext cx="1154608" cy="733176"/>
      </dsp:txXfrm>
    </dsp:sp>
    <dsp:sp modelId="{4AE3205E-9DA5-4AB6-8880-13054446D261}">
      <dsp:nvSpPr>
        <dsp:cNvPr id="0" name=""/>
        <dsp:cNvSpPr/>
      </dsp:nvSpPr>
      <dsp:spPr>
        <a:xfrm>
          <a:off x="3817739"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1184B-A870-4F61-B33B-6DFF6E578DF4}">
      <dsp:nvSpPr>
        <dsp:cNvPr id="0" name=""/>
        <dsp:cNvSpPr/>
      </dsp:nvSpPr>
      <dsp:spPr>
        <a:xfrm>
          <a:off x="3946028"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Executive Cabinet, college council, yearly</a:t>
          </a:r>
          <a:endParaRPr lang="en-US" sz="1000" kern="1200" baseline="0" dirty="0">
            <a:solidFill>
              <a:schemeClr val="bg1"/>
            </a:solidFill>
          </a:endParaRPr>
        </a:p>
      </dsp:txBody>
      <dsp:txXfrm>
        <a:off x="3946028" y="2260837"/>
        <a:ext cx="1154608" cy="733176"/>
      </dsp:txXfrm>
    </dsp:sp>
    <dsp:sp modelId="{BB1C0136-4689-4E76-8F48-4FBC04ACBCE6}">
      <dsp:nvSpPr>
        <dsp:cNvPr id="0" name=""/>
        <dsp:cNvSpPr/>
      </dsp:nvSpPr>
      <dsp:spPr>
        <a:xfrm>
          <a:off x="4523333"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652D1A-D06B-4CA1-B9EA-E351A22100DA}">
      <dsp:nvSpPr>
        <dsp:cNvPr id="0" name=""/>
        <dsp:cNvSpPr/>
      </dsp:nvSpPr>
      <dsp:spPr>
        <a:xfrm>
          <a:off x="4651623"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Facilities Committee, All C.G., 12-15 year</a:t>
          </a:r>
          <a:r>
            <a:rPr lang="en-US" sz="1000" kern="1200" dirty="0" smtClean="0">
              <a:solidFill>
                <a:schemeClr val="bg1"/>
              </a:solidFill>
            </a:rPr>
            <a:t>s</a:t>
          </a:r>
          <a:endParaRPr lang="en-US" sz="1000" kern="1200" dirty="0">
            <a:solidFill>
              <a:schemeClr val="bg1"/>
            </a:solidFill>
          </a:endParaRPr>
        </a:p>
      </dsp:txBody>
      <dsp:txXfrm>
        <a:off x="4651623" y="1191861"/>
        <a:ext cx="1154608" cy="733176"/>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9EB5FF-1DD8-476B-8FAB-880AEC595867}" type="datetimeFigureOut">
              <a:rPr lang="en-US" smtClean="0"/>
              <a:pPr/>
              <a:t>9/3/2010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FB739A-5727-4B53-90C2-933B80C5965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Difference in</a:t>
            </a:r>
            <a:r>
              <a:rPr lang="en-US" baseline="0" dirty="0" smtClean="0"/>
              <a:t> roles – Committee reps and admin. structure. </a:t>
            </a:r>
          </a:p>
          <a:p>
            <a:r>
              <a:rPr lang="en-US" baseline="0" dirty="0" smtClean="0"/>
              <a:t>Integration of products and how we use them</a:t>
            </a:r>
            <a:endParaRPr lang="en-US" dirty="0"/>
          </a:p>
        </p:txBody>
      </p:sp>
      <p:sp>
        <p:nvSpPr>
          <p:cNvPr id="4" name="Slide Number Placeholder 3"/>
          <p:cNvSpPr>
            <a:spLocks noGrp="1"/>
          </p:cNvSpPr>
          <p:nvPr>
            <p:ph type="sldNum" sz="quarter" idx="10"/>
          </p:nvPr>
        </p:nvSpPr>
        <p:spPr/>
        <p:txBody>
          <a:bodyPr/>
          <a:lstStyle/>
          <a:p>
            <a:fld id="{F3EC49BA-1536-4179-A2BC-A1E909B3758B}" type="slidenum">
              <a:rPr lang="en-US" smtClean="0"/>
              <a:pPr/>
              <a:t>44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 plans and their relationship</a:t>
            </a:r>
          </a:p>
          <a:p>
            <a:r>
              <a:rPr lang="en-US" dirty="0" smtClean="0"/>
              <a:t>Plans</a:t>
            </a:r>
            <a:r>
              <a:rPr lang="en-US" baseline="0" dirty="0" smtClean="0"/>
              <a:t> in Red don’t exist yet, but need to</a:t>
            </a:r>
          </a:p>
          <a:p>
            <a:r>
              <a:rPr lang="en-US" baseline="0" dirty="0" smtClean="0"/>
              <a:t>RAPs, would be part of resource planning</a:t>
            </a:r>
          </a:p>
          <a:p>
            <a:r>
              <a:rPr lang="en-US" baseline="0" dirty="0" smtClean="0"/>
              <a:t>Faculty and FWS prioritizations would be part of staffing plan</a:t>
            </a:r>
            <a:endParaRPr lang="en-US" dirty="0"/>
          </a:p>
        </p:txBody>
      </p:sp>
      <p:sp>
        <p:nvSpPr>
          <p:cNvPr id="4" name="Slide Number Placeholder 3"/>
          <p:cNvSpPr>
            <a:spLocks noGrp="1"/>
          </p:cNvSpPr>
          <p:nvPr>
            <p:ph type="sldNum" sz="quarter" idx="10"/>
          </p:nvPr>
        </p:nvSpPr>
        <p:spPr/>
        <p:txBody>
          <a:bodyPr/>
          <a:lstStyle/>
          <a:p>
            <a:fld id="{F3EC49BA-1536-4179-A2BC-A1E909B3758B}" type="slidenum">
              <a:rPr lang="en-US" smtClean="0"/>
              <a:pPr/>
              <a:t>45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 plans and their relationship</a:t>
            </a:r>
          </a:p>
          <a:p>
            <a:r>
              <a:rPr lang="en-US" dirty="0" smtClean="0"/>
              <a:t>Plans</a:t>
            </a:r>
            <a:r>
              <a:rPr lang="en-US" baseline="0" dirty="0" smtClean="0"/>
              <a:t> in Red don’t exist yet, but need to</a:t>
            </a:r>
          </a:p>
          <a:p>
            <a:r>
              <a:rPr lang="en-US" baseline="0" dirty="0" smtClean="0"/>
              <a:t>RAPs, would be part of resource planning</a:t>
            </a:r>
          </a:p>
          <a:p>
            <a:r>
              <a:rPr lang="en-US" baseline="0" dirty="0" smtClean="0"/>
              <a:t>Faculty and FWS prioritizations would be part of staffing plan</a:t>
            </a:r>
            <a:endParaRPr lang="en-US" dirty="0"/>
          </a:p>
        </p:txBody>
      </p:sp>
      <p:sp>
        <p:nvSpPr>
          <p:cNvPr id="4" name="Slide Number Placeholder 3"/>
          <p:cNvSpPr>
            <a:spLocks noGrp="1"/>
          </p:cNvSpPr>
          <p:nvPr>
            <p:ph type="sldNum" sz="quarter" idx="10"/>
          </p:nvPr>
        </p:nvSpPr>
        <p:spPr/>
        <p:txBody>
          <a:bodyPr/>
          <a:lstStyle/>
          <a:p>
            <a:fld id="{F3EC49BA-1536-4179-A2BC-A1E909B3758B}" type="slidenum">
              <a:rPr lang="en-US" smtClean="0"/>
              <a:pPr/>
              <a:t>47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09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774825"/>
            <a:ext cx="8229600" cy="4625975"/>
          </a:xfrm>
        </p:spPr>
        <p:txBody>
          <a:bodyPr/>
          <a:lstStyle/>
          <a:p>
            <a:endParaRPr lang="en-US" dirty="0"/>
          </a:p>
        </p:txBody>
      </p:sp>
      <p:sp>
        <p:nvSpPr>
          <p:cNvPr id="4" name="Date Placeholder 3"/>
          <p:cNvSpPr>
            <a:spLocks noGrp="1"/>
          </p:cNvSpPr>
          <p:nvPr>
            <p:ph type="dt" sz="half" idx="10"/>
          </p:nvPr>
        </p:nvSpPr>
        <p:spPr>
          <a:xfrm>
            <a:off x="457200" y="6477000"/>
            <a:ext cx="2133600" cy="274638"/>
          </a:xfrm>
        </p:spPr>
        <p:txBody>
          <a:bodyPr/>
          <a:lstStyle>
            <a:lvl1pPr>
              <a:defRPr/>
            </a:lvl1pPr>
          </a:lstStyle>
          <a:p>
            <a:pPr>
              <a:defRPr/>
            </a:pPr>
            <a:fld id="{B229B748-1687-46F1-AEFB-6E4DCE15AB99}" type="datetimeFigureOut">
              <a:rPr lang="en-US"/>
              <a:pPr>
                <a:defRPr/>
              </a:pPr>
              <a:t>9/3/2010</a:t>
            </a:fld>
            <a:endParaRPr lang="en-US" dirty="0"/>
          </a:p>
        </p:txBody>
      </p:sp>
      <p:sp>
        <p:nvSpPr>
          <p:cNvPr id="5" name="Footer Placeholder 4"/>
          <p:cNvSpPr>
            <a:spLocks noGrp="1"/>
          </p:cNvSpPr>
          <p:nvPr>
            <p:ph type="ftr" sz="quarter" idx="11"/>
          </p:nvPr>
        </p:nvSpPr>
        <p:spPr>
          <a:xfrm>
            <a:off x="2640013" y="6477000"/>
            <a:ext cx="5508625" cy="274638"/>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8204200" y="6477000"/>
            <a:ext cx="733425" cy="274638"/>
          </a:xfrm>
        </p:spPr>
        <p:txBody>
          <a:bodyPr/>
          <a:lstStyle>
            <a:lvl1pPr>
              <a:defRPr/>
            </a:lvl1pPr>
          </a:lstStyle>
          <a:p>
            <a:pPr>
              <a:defRPr/>
            </a:pPr>
            <a:fld id="{9D3B2C14-07B8-40B1-9D0E-BF50E48C87F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9D6D2A-5EC5-442F-B94A-FEB8BEACD391}" type="datetimeFigureOut">
              <a:rPr lang="en-US" smtClean="0"/>
              <a:pPr/>
              <a:t>9/3/2010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E0B38-C81C-4B6F-8D7A-F12A9D8CB0C0}"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99D6D2A-5EC5-442F-B94A-FEB8BEACD391}" type="datetimeFigureOut">
              <a:rPr lang="en-US" smtClean="0"/>
              <a:pPr/>
              <a:t>9/3/2010</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3BAE0B38-C81C-4B6F-8D7A-F12A9D8CB0C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99D6D2A-5EC5-442F-B94A-FEB8BEACD391}" type="datetimeFigureOut">
              <a:rPr lang="en-US" smtClean="0"/>
              <a:pPr/>
              <a:t>9/3/2010</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BAE0B38-C81C-4B6F-8D7A-F12A9D8CB0C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1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slide" Target="slide8.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8.xml"/><Relationship Id="rId1" Type="http://schemas.openxmlformats.org/officeDocument/2006/relationships/slideLayout" Target="../slideLayouts/slideLayout7.xml"/><Relationship Id="rId4" Type="http://schemas.openxmlformats.org/officeDocument/2006/relationships/slide" Target="slide7.xml"/></Relationships>
</file>

<file path=ppt/slides/_rels/slide2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7.xml"/><Relationship Id="rId1" Type="http://schemas.openxmlformats.org/officeDocument/2006/relationships/slideLayout" Target="../slideLayouts/slideLayout7.xml"/><Relationship Id="rId5" Type="http://schemas.openxmlformats.org/officeDocument/2006/relationships/slide" Target="slide8.xml"/><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2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2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3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3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3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3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slide" Target="slide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 Target="slide53.xml"/><Relationship Id="rId2" Type="http://schemas.openxmlformats.org/officeDocument/2006/relationships/slide" Target="slide5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53.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slide" Target="slide54.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slide" Target="slide55.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slide" Target="slide56.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slide" Target="slide57.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slide" Target="slide58.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slide" Target="slide59.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slide" Target="slide60.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slide" Target="slide62.xml"/><Relationship Id="rId2" Type="http://schemas.openxmlformats.org/officeDocument/2006/relationships/slide" Target="slide61.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slide" Target="slide62.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slide" Target="slide63.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3" Type="http://schemas.openxmlformats.org/officeDocument/2006/relationships/slide" Target="slide65.xml"/><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slide" Target="slide65.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slide" Target="slide66.xm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67.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slide" Target="slide69.xml"/><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3" Type="http://schemas.openxmlformats.org/officeDocument/2006/relationships/slide" Target="slide71.xml"/><Relationship Id="rId2" Type="http://schemas.openxmlformats.org/officeDocument/2006/relationships/slide" Target="slide70.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slide" Target="slide24.xml"/><Relationship Id="rId13" Type="http://schemas.openxmlformats.org/officeDocument/2006/relationships/slide" Target="slide28.xml"/><Relationship Id="rId18" Type="http://schemas.openxmlformats.org/officeDocument/2006/relationships/slide" Target="slide38.xml"/><Relationship Id="rId3" Type="http://schemas.openxmlformats.org/officeDocument/2006/relationships/slide" Target="slide41.xml"/><Relationship Id="rId7" Type="http://schemas.openxmlformats.org/officeDocument/2006/relationships/slide" Target="slide16.xml"/><Relationship Id="rId12" Type="http://schemas.openxmlformats.org/officeDocument/2006/relationships/slide" Target="slide20.xml"/><Relationship Id="rId17" Type="http://schemas.openxmlformats.org/officeDocument/2006/relationships/slide" Target="slide14.xml"/><Relationship Id="rId2" Type="http://schemas.openxmlformats.org/officeDocument/2006/relationships/image" Target="../media/image2.jpeg"/><Relationship Id="rId16" Type="http://schemas.openxmlformats.org/officeDocument/2006/relationships/slide" Target="slide22.xml"/><Relationship Id="rId20" Type="http://schemas.openxmlformats.org/officeDocument/2006/relationships/slide" Target="slide40.xml"/><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34.xml"/><Relationship Id="rId5" Type="http://schemas.openxmlformats.org/officeDocument/2006/relationships/slide" Target="slide8.xml"/><Relationship Id="rId15" Type="http://schemas.openxmlformats.org/officeDocument/2006/relationships/slide" Target="slide30.xml"/><Relationship Id="rId10" Type="http://schemas.openxmlformats.org/officeDocument/2006/relationships/slide" Target="slide26.xml"/><Relationship Id="rId19" Type="http://schemas.openxmlformats.org/officeDocument/2006/relationships/slide" Target="slide32.xml"/><Relationship Id="rId4" Type="http://schemas.openxmlformats.org/officeDocument/2006/relationships/slide" Target="slide12.xml"/><Relationship Id="rId9" Type="http://schemas.openxmlformats.org/officeDocument/2006/relationships/slide" Target="slide18.xml"/><Relationship Id="rId14" Type="http://schemas.openxmlformats.org/officeDocument/2006/relationships/slide" Target="slide27.xml"/></Relationships>
</file>

<file path=ppt/slides/_rels/slide70.xml.rels><?xml version="1.0" encoding="UTF-8" standalone="yes"?>
<Relationships xmlns="http://schemas.openxmlformats.org/package/2006/relationships"><Relationship Id="rId2" Type="http://schemas.openxmlformats.org/officeDocument/2006/relationships/slide" Target="slide71.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3" Type="http://schemas.openxmlformats.org/officeDocument/2006/relationships/slide" Target="slide74.xml"/><Relationship Id="rId2" Type="http://schemas.openxmlformats.org/officeDocument/2006/relationships/slide" Target="slide73.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slide" Target="slide74.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slide" Target="slide75.xml"/><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3" Type="http://schemas.openxmlformats.org/officeDocument/2006/relationships/slide" Target="slide77.xml"/><Relationship Id="rId2" Type="http://schemas.openxmlformats.org/officeDocument/2006/relationships/slide" Target="slide76.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slide" Target="slide77.xml"/><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slide" Target="slide78.xml"/><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3" Type="http://schemas.openxmlformats.org/officeDocument/2006/relationships/slide" Target="slide80.xml"/><Relationship Id="rId2" Type="http://schemas.openxmlformats.org/officeDocument/2006/relationships/slide" Target="slide79.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slide" Target="slide81.xml"/><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3" Type="http://schemas.openxmlformats.org/officeDocument/2006/relationships/slide" Target="slide83.xml"/><Relationship Id="rId2" Type="http://schemas.openxmlformats.org/officeDocument/2006/relationships/slide" Target="slide82.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slide" Target="slide83.xml"/><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slide" Target="slide84.xml"/><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3" Type="http://schemas.openxmlformats.org/officeDocument/2006/relationships/slide" Target="slide86.xml"/><Relationship Id="rId2" Type="http://schemas.openxmlformats.org/officeDocument/2006/relationships/slide" Target="slide85.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slide" Target="slide86.xml"/><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2" Type="http://schemas.openxmlformats.org/officeDocument/2006/relationships/slide" Target="slide87.xml"/><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Jeopardy</a:t>
            </a:r>
            <a:endParaRPr lang="en-US" b="1" dirty="0"/>
          </a:p>
        </p:txBody>
      </p:sp>
      <p:sp>
        <p:nvSpPr>
          <p:cNvPr id="3" name="Content Placeholder 2"/>
          <p:cNvSpPr>
            <a:spLocks noGrp="1"/>
          </p:cNvSpPr>
          <p:nvPr>
            <p:ph idx="1"/>
          </p:nvPr>
        </p:nvSpPr>
        <p:spPr/>
        <p:txBody>
          <a:bodyPr/>
          <a:lstStyle/>
          <a:p>
            <a:pPr>
              <a:buNone/>
            </a:pPr>
            <a:endParaRPr lang="en-US" dirty="0" smtClean="0"/>
          </a:p>
          <a:p>
            <a:endParaRPr lang="en-US" dirty="0" smtClean="0"/>
          </a:p>
          <a:p>
            <a:pPr algn="r">
              <a:buNone/>
            </a:pPr>
            <a:endParaRPr lang="en-US" sz="1000" dirty="0"/>
          </a:p>
        </p:txBody>
      </p:sp>
      <p:sp>
        <p:nvSpPr>
          <p:cNvPr id="4" name="TextBox 3"/>
          <p:cNvSpPr txBox="1"/>
          <p:nvPr/>
        </p:nvSpPr>
        <p:spPr>
          <a:xfrm>
            <a:off x="685800" y="1905000"/>
            <a:ext cx="7543800" cy="2677656"/>
          </a:xfrm>
          <a:prstGeom prst="rect">
            <a:avLst/>
          </a:prstGeom>
          <a:noFill/>
        </p:spPr>
        <p:txBody>
          <a:bodyPr wrap="square" rtlCol="0">
            <a:spAutoFit/>
          </a:bodyPr>
          <a:lstStyle/>
          <a:p>
            <a:pPr>
              <a:buFont typeface="Arial" pitchFamily="34" charset="0"/>
              <a:buChar char="•"/>
            </a:pPr>
            <a:r>
              <a:rPr lang="en-US" sz="2400" dirty="0" smtClean="0"/>
              <a:t> Lisa will read the question.</a:t>
            </a:r>
          </a:p>
          <a:p>
            <a:endParaRPr lang="en-US" sz="2400" dirty="0" smtClean="0"/>
          </a:p>
          <a:p>
            <a:pPr>
              <a:buFont typeface="Arial" pitchFamily="34" charset="0"/>
              <a:buChar char="•"/>
            </a:pPr>
            <a:r>
              <a:rPr lang="en-US" sz="2400" dirty="0" smtClean="0"/>
              <a:t>The first person to stand up will be called upon to answer.</a:t>
            </a:r>
          </a:p>
          <a:p>
            <a:endParaRPr lang="en-US" sz="2400" dirty="0" smtClean="0"/>
          </a:p>
          <a:p>
            <a:pPr>
              <a:buFont typeface="Arial" pitchFamily="34" charset="0"/>
              <a:buChar char="•"/>
            </a:pPr>
            <a:r>
              <a:rPr lang="en-US" sz="2400" dirty="0" smtClean="0"/>
              <a:t>If they answer the question correctly, they will receive the allotted number of points. If they answer the question incorrectly, the team will be awarded zero points.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294"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2290" name="Text Box 2"/>
          <p:cNvSpPr txBox="1">
            <a:spLocks noChangeArrowheads="1"/>
          </p:cNvSpPr>
          <p:nvPr/>
        </p:nvSpPr>
        <p:spPr bwMode="auto">
          <a:xfrm>
            <a:off x="533400" y="623888"/>
            <a:ext cx="8077200" cy="5354637"/>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Question for 10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Name one place you can locate the RC Mission Statement.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3320"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3315" name="Text Box 3"/>
          <p:cNvSpPr txBox="1">
            <a:spLocks noChangeArrowheads="1"/>
          </p:cNvSpPr>
          <p:nvPr/>
        </p:nvSpPr>
        <p:spPr bwMode="auto">
          <a:xfrm>
            <a:off x="533400" y="623888"/>
            <a:ext cx="8077200" cy="5354637"/>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Answer for 10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RC Website Homepage, Strategic Plan, Ed Master Plan</a:t>
            </a:r>
          </a:p>
        </p:txBody>
      </p:sp>
      <p:sp>
        <p:nvSpPr>
          <p:cNvPr id="13316"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13317"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342"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4338" name="Text Box 2"/>
          <p:cNvSpPr txBox="1">
            <a:spLocks noChangeArrowheads="1"/>
          </p:cNvSpPr>
          <p:nvPr/>
        </p:nvSpPr>
        <p:spPr bwMode="auto">
          <a:xfrm>
            <a:off x="533400" y="623888"/>
            <a:ext cx="8077200" cy="5354637"/>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Question for 15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Where would you find the RC 2009 – 2010 College Goals?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5368"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5363" name="Text Box 3"/>
          <p:cNvSpPr txBox="1">
            <a:spLocks noChangeArrowheads="1"/>
          </p:cNvSpPr>
          <p:nvPr/>
        </p:nvSpPr>
        <p:spPr bwMode="auto">
          <a:xfrm>
            <a:off x="533400" y="623888"/>
            <a:ext cx="8077200" cy="4652962"/>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Answer for 15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Reedley College website.</a:t>
            </a:r>
          </a:p>
        </p:txBody>
      </p:sp>
      <p:sp>
        <p:nvSpPr>
          <p:cNvPr id="15364"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15365"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390"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6386" name="Text Box 2"/>
          <p:cNvSpPr txBox="1">
            <a:spLocks noChangeArrowheads="1"/>
          </p:cNvSpPr>
          <p:nvPr/>
        </p:nvSpPr>
        <p:spPr bwMode="auto">
          <a:xfrm>
            <a:off x="533400" y="623888"/>
            <a:ext cx="8077200" cy="6407150"/>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Question for 20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How many College Goals are listed for 2009 – 2010?</a:t>
            </a:r>
            <a:r>
              <a:rPr lang="en-US" sz="4600" b="1" dirty="0">
                <a:solidFill>
                  <a:schemeClr val="bg1"/>
                </a:solidFill>
                <a:latin typeface="Verdana" pitchFamily="34" charset="0"/>
              </a:rPr>
              <a:t> </a:t>
            </a:r>
          </a:p>
          <a:p>
            <a:pPr algn="ctr">
              <a:spcBef>
                <a:spcPct val="50000"/>
              </a:spcBef>
            </a:pPr>
            <a:endParaRPr lang="en-US" sz="4600" b="1" dirty="0">
              <a:solidFill>
                <a:schemeClr val="bg1"/>
              </a:solidFill>
              <a:latin typeface="Verdana"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7416"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7411" name="Text Box 3"/>
          <p:cNvSpPr txBox="1">
            <a:spLocks noChangeArrowheads="1"/>
          </p:cNvSpPr>
          <p:nvPr/>
        </p:nvSpPr>
        <p:spPr bwMode="auto">
          <a:xfrm>
            <a:off x="533400" y="623888"/>
            <a:ext cx="8077200" cy="5003800"/>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Answer for 20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10 Goals</a:t>
            </a:r>
          </a:p>
          <a:p>
            <a:pPr algn="l">
              <a:spcBef>
                <a:spcPct val="50000"/>
              </a:spcBef>
            </a:pPr>
            <a:endParaRPr lang="en-US" sz="4600" b="1" dirty="0">
              <a:solidFill>
                <a:schemeClr val="bg1"/>
              </a:solidFill>
              <a:latin typeface="Verdana" pitchFamily="34" charset="0"/>
            </a:endParaRPr>
          </a:p>
        </p:txBody>
      </p:sp>
      <p:sp>
        <p:nvSpPr>
          <p:cNvPr id="17412"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17413"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7" name="Rounded Rectangle 6">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dirty="0">
              <a:solidFill>
                <a:schemeClr val="tx1"/>
              </a:solidFill>
            </a:endParaRPr>
          </a:p>
        </p:txBody>
      </p:sp>
      <p:sp>
        <p:nvSpPr>
          <p:cNvPr id="18439" name="Rectangle 7"/>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8434" name="Text Box 2"/>
          <p:cNvSpPr txBox="1">
            <a:spLocks noChangeArrowheads="1"/>
          </p:cNvSpPr>
          <p:nvPr/>
        </p:nvSpPr>
        <p:spPr bwMode="auto">
          <a:xfrm>
            <a:off x="533400" y="0"/>
            <a:ext cx="8077200" cy="605631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Question for 5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Why is campus communication important?</a:t>
            </a:r>
          </a:p>
        </p:txBody>
      </p:sp>
      <p:sp>
        <p:nvSpPr>
          <p:cNvPr id="18435" name="Rectangle 6">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9464"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9459" name="Text Box 3"/>
          <p:cNvSpPr txBox="1">
            <a:spLocks noChangeArrowheads="1"/>
          </p:cNvSpPr>
          <p:nvPr/>
        </p:nvSpPr>
        <p:spPr bwMode="auto">
          <a:xfrm>
            <a:off x="533400" y="0"/>
            <a:ext cx="8077200" cy="465296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Answer for 5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Your thoughts.</a:t>
            </a:r>
          </a:p>
        </p:txBody>
      </p:sp>
      <p:sp>
        <p:nvSpPr>
          <p:cNvPr id="19460"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19461" name="Rectangle 5">
            <a:hlinkClick r:id="rId3" action="ppaction://hlinksldjump"/>
          </p:cNvPr>
          <p:cNvSpPr>
            <a:spLocks noChangeArrowheads="1"/>
          </p:cNvSpPr>
          <p:nvPr/>
        </p:nvSpPr>
        <p:spPr bwMode="auto">
          <a:xfrm>
            <a:off x="7315200" y="5791200"/>
            <a:ext cx="1447800" cy="609600"/>
          </a:xfrm>
          <a:prstGeom prst="rect">
            <a:avLst/>
          </a:prstGeom>
          <a:noFill/>
          <a:ln w="9525">
            <a:noFill/>
            <a:miter lim="800000"/>
            <a:headEnd/>
            <a:tailEnd/>
          </a:ln>
        </p:spPr>
        <p:txBody>
          <a:bodyPr wrap="none" anchor="ctr"/>
          <a:lstStyle/>
          <a:p>
            <a:pPr algn="l"/>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486"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0482" name="Text Box 2"/>
          <p:cNvSpPr txBox="1">
            <a:spLocks noChangeArrowheads="1"/>
          </p:cNvSpPr>
          <p:nvPr/>
        </p:nvSpPr>
        <p:spPr bwMode="auto">
          <a:xfrm>
            <a:off x="533400" y="0"/>
            <a:ext cx="8077200" cy="5354638"/>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Question for 10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Who is invited to attend Town Hall meetings?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1508"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7" name="Rounded Rectangle 6">
            <a:hlinkClick r:id="rId3" action="ppaction://hlinksldjump">
              <a:snd r:embed="rId4"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1512"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1507" name="Text Box 3"/>
          <p:cNvSpPr txBox="1">
            <a:spLocks noChangeArrowheads="1"/>
          </p:cNvSpPr>
          <p:nvPr/>
        </p:nvSpPr>
        <p:spPr bwMode="auto">
          <a:xfrm>
            <a:off x="533400" y="0"/>
            <a:ext cx="8077200" cy="469359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Communications</a:t>
            </a:r>
          </a:p>
          <a:p>
            <a:pPr algn="ctr">
              <a:spcBef>
                <a:spcPct val="50000"/>
              </a:spcBef>
            </a:pPr>
            <a:r>
              <a:rPr lang="en-US" sz="4600" b="1" dirty="0">
                <a:latin typeface="Verdana" pitchFamily="34" charset="0"/>
              </a:rPr>
              <a:t>Answer for 10 Points</a:t>
            </a:r>
          </a:p>
          <a:p>
            <a:pPr algn="ctr">
              <a:spcBef>
                <a:spcPct val="50000"/>
              </a:spcBef>
            </a:pPr>
            <a:endParaRPr lang="en-US" sz="4600" b="1" dirty="0">
              <a:latin typeface="Verdana" pitchFamily="34" charset="0"/>
            </a:endParaRPr>
          </a:p>
          <a:p>
            <a:pPr algn="ctr">
              <a:spcBef>
                <a:spcPct val="50000"/>
              </a:spcBef>
            </a:pPr>
            <a:r>
              <a:rPr lang="en-US" sz="4600" b="1" dirty="0" smtClean="0">
                <a:latin typeface="Verdana" pitchFamily="34" charset="0"/>
              </a:rPr>
              <a:t>ALL Faculty and Staff</a:t>
            </a:r>
            <a:endParaRPr lang="en-US" sz="4600" b="1" dirty="0">
              <a:latin typeface="Verdana" pitchFamily="34" charset="0"/>
            </a:endParaRPr>
          </a:p>
        </p:txBody>
      </p:sp>
      <p:sp>
        <p:nvSpPr>
          <p:cNvPr id="21509" name="Rectangle 5">
            <a:hlinkClick r:id="rId5"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4098" name="WordArt 2"/>
          <p:cNvSpPr>
            <a:spLocks noChangeArrowheads="1" noChangeShapeType="1" noTextEdit="1"/>
          </p:cNvSpPr>
          <p:nvPr/>
        </p:nvSpPr>
        <p:spPr bwMode="auto">
          <a:xfrm>
            <a:off x="1371600" y="1143000"/>
            <a:ext cx="6362700" cy="4381500"/>
          </a:xfrm>
          <a:prstGeom prst="rect">
            <a:avLst/>
          </a:prstGeom>
        </p:spPr>
        <p:txBody>
          <a:bodyPr wrap="none" fromWordArt="1">
            <a:prstTxWarp prst="textPlain">
              <a:avLst>
                <a:gd name="adj" fmla="val 50000"/>
              </a:avLst>
            </a:prstTxWarp>
          </a:bodyPr>
          <a:lstStyle/>
          <a:p>
            <a:pPr algn="ctr"/>
            <a:r>
              <a:rPr lang="en-US" sz="3600" b="1" kern="10" dirty="0">
                <a:ln w="15875">
                  <a:solidFill>
                    <a:srgbClr val="000000"/>
                  </a:solidFill>
                  <a:round/>
                  <a:headEnd/>
                  <a:tailEnd/>
                </a:ln>
                <a:solidFill>
                  <a:srgbClr val="FF9900"/>
                </a:solidFill>
                <a:latin typeface="Arial Black"/>
              </a:rPr>
              <a:t>TODAY’S </a:t>
            </a:r>
          </a:p>
          <a:p>
            <a:pPr algn="ctr"/>
            <a:r>
              <a:rPr lang="en-US" sz="3600" b="1" kern="10" dirty="0">
                <a:ln w="15875">
                  <a:solidFill>
                    <a:srgbClr val="000000"/>
                  </a:solidFill>
                  <a:round/>
                  <a:headEnd/>
                  <a:tailEnd/>
                </a:ln>
                <a:solidFill>
                  <a:srgbClr val="FF9900"/>
                </a:solidFill>
                <a:latin typeface="Arial Black"/>
              </a:rPr>
              <a:t>TOPICS</a:t>
            </a:r>
          </a:p>
        </p:txBody>
      </p:sp>
      <p:sp>
        <p:nvSpPr>
          <p:cNvPr id="4099" name="Text Box 3"/>
          <p:cNvSpPr txBox="1">
            <a:spLocks noChangeArrowheads="1"/>
          </p:cNvSpPr>
          <p:nvPr/>
        </p:nvSpPr>
        <p:spPr bwMode="auto">
          <a:xfrm>
            <a:off x="7239000" y="612616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NEXT</a:t>
            </a:r>
          </a:p>
        </p:txBody>
      </p:sp>
      <p:sp>
        <p:nvSpPr>
          <p:cNvPr id="4" name="Rounded Rectangle 3">
            <a:hlinkClick r:id="" action="ppaction://hlinkshowjump?jump=nextslide">
              <a:snd r:embed="rId2" name="click-one-v2.wav"/>
            </a:hlinkClick>
          </p:cNvPr>
          <p:cNvSpPr/>
          <p:nvPr/>
        </p:nvSpPr>
        <p:spPr>
          <a:xfrm>
            <a:off x="6781800" y="57912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2534"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2530" name="Text Box 2"/>
          <p:cNvSpPr txBox="1">
            <a:spLocks noChangeArrowheads="1"/>
          </p:cNvSpPr>
          <p:nvPr/>
        </p:nvSpPr>
        <p:spPr bwMode="auto">
          <a:xfrm>
            <a:off x="533400" y="0"/>
            <a:ext cx="8077200" cy="6407150"/>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Question for 15 Points</a:t>
            </a:r>
          </a:p>
          <a:p>
            <a:pPr algn="ctr">
              <a:spcBef>
                <a:spcPct val="50000"/>
              </a:spcBef>
            </a:pPr>
            <a:r>
              <a:rPr lang="en-US" sz="4600" b="1" dirty="0">
                <a:latin typeface="Verdana" pitchFamily="34" charset="0"/>
              </a:rPr>
              <a:t>Name one way the information is disseminated throughout the campus.</a:t>
            </a:r>
          </a:p>
        </p:txBody>
      </p:sp>
      <p:sp>
        <p:nvSpPr>
          <p:cNvPr id="22531"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t>
            </a:r>
            <a:r>
              <a:rPr lang="en-US" sz="1200" b="1" i="1" dirty="0">
                <a:latin typeface="Comic Sans MS" pitchFamily="66" charset="0"/>
                <a:hlinkClick r:id="rId3" action="ppaction://hlinksldjump"/>
              </a:rPr>
              <a:t>Answer</a:t>
            </a:r>
            <a:endParaRPr lang="en-US" sz="1200" b="1" i="1" dirty="0">
              <a:latin typeface="Comic Sans MS" pitchFamily="66"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7" name="Rounded Rectangle 6">
            <a:hlinkClick r:id="rId2" action="ppaction://hlinksldjump">
              <a:snd r:embed="rId3"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3560"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3555" name="Text Box 3"/>
          <p:cNvSpPr txBox="1">
            <a:spLocks noChangeArrowheads="1"/>
          </p:cNvSpPr>
          <p:nvPr/>
        </p:nvSpPr>
        <p:spPr bwMode="auto">
          <a:xfrm>
            <a:off x="533400" y="0"/>
            <a:ext cx="8077200" cy="6086475"/>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Answer for 15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Emails, The Chant, Town Hall Meetings</a:t>
            </a:r>
          </a:p>
          <a:p>
            <a:pPr algn="ctr">
              <a:spcBef>
                <a:spcPct val="50000"/>
              </a:spcBef>
            </a:pPr>
            <a:endParaRPr lang="en-US" sz="3200" b="1" dirty="0">
              <a:latin typeface="Verdana" pitchFamily="34" charset="0"/>
            </a:endParaRPr>
          </a:p>
        </p:txBody>
      </p:sp>
      <p:sp>
        <p:nvSpPr>
          <p:cNvPr id="23556" name="Text Box 4">
            <a:hlinkClick r:id="rId4"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23557" name="Rectangle 5">
            <a:hlinkClick r:id="rId2"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582"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4578" name="Text Box 2"/>
          <p:cNvSpPr txBox="1">
            <a:spLocks noChangeArrowheads="1"/>
          </p:cNvSpPr>
          <p:nvPr/>
        </p:nvSpPr>
        <p:spPr bwMode="auto">
          <a:xfrm>
            <a:off x="533400" y="0"/>
            <a:ext cx="8077200" cy="605631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Question for 20 Points</a:t>
            </a:r>
          </a:p>
          <a:p>
            <a:pPr algn="ctr">
              <a:spcBef>
                <a:spcPct val="50000"/>
              </a:spcBef>
            </a:pPr>
            <a:r>
              <a:rPr lang="en-US" sz="4600" b="1" dirty="0">
                <a:latin typeface="Verdana" pitchFamily="34" charset="0"/>
              </a:rPr>
              <a:t>Name one method of communicating with students.</a:t>
            </a:r>
          </a:p>
          <a:p>
            <a:pPr algn="ctr">
              <a:spcBef>
                <a:spcPct val="50000"/>
              </a:spcBef>
            </a:pPr>
            <a:endParaRPr lang="en-US" sz="4600" b="1" dirty="0">
              <a:latin typeface="Verdana"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7" name="Rounded Rectangle 6">
            <a:hlinkClick r:id="rId2" action="ppaction://hlinksldjump">
              <a:snd r:embed="rId3"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608"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5603" name="Text Box 3"/>
          <p:cNvSpPr txBox="1">
            <a:spLocks noChangeArrowheads="1"/>
          </p:cNvSpPr>
          <p:nvPr/>
        </p:nvSpPr>
        <p:spPr bwMode="auto">
          <a:xfrm>
            <a:off x="533400" y="0"/>
            <a:ext cx="8077200" cy="5354638"/>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Campus Communication</a:t>
            </a:r>
          </a:p>
          <a:p>
            <a:pPr algn="ctr">
              <a:spcBef>
                <a:spcPct val="50000"/>
              </a:spcBef>
            </a:pPr>
            <a:r>
              <a:rPr lang="en-US" sz="4600" b="1" dirty="0">
                <a:latin typeface="Verdana" pitchFamily="34" charset="0"/>
              </a:rPr>
              <a:t>Answer for 20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Email, The Chant, in the classroom, flyers</a:t>
            </a:r>
          </a:p>
        </p:txBody>
      </p:sp>
      <p:sp>
        <p:nvSpPr>
          <p:cNvPr id="25604" name="Text Box 4">
            <a:hlinkClick r:id="rId4"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25605" name="Rectangle 5">
            <a:hlinkClick r:id="rId5"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630"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6626" name="Text Box 2"/>
          <p:cNvSpPr txBox="1">
            <a:spLocks noChangeArrowheads="1"/>
          </p:cNvSpPr>
          <p:nvPr/>
        </p:nvSpPr>
        <p:spPr bwMode="auto">
          <a:xfrm>
            <a:off x="533400" y="381000"/>
            <a:ext cx="8077200" cy="4972050"/>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Question for 5 Points</a:t>
            </a:r>
          </a:p>
          <a:p>
            <a:pPr algn="ctr">
              <a:spcBef>
                <a:spcPct val="50000"/>
              </a:spcBef>
            </a:pPr>
            <a:r>
              <a:rPr lang="en-US" sz="4600" b="1" dirty="0">
                <a:latin typeface="Verdana" pitchFamily="34" charset="0"/>
              </a:rPr>
              <a:t>The shared governance process include representatives from which for groups?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7656"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7651" name="Text Box 3"/>
          <p:cNvSpPr txBox="1">
            <a:spLocks noChangeArrowheads="1"/>
          </p:cNvSpPr>
          <p:nvPr/>
        </p:nvSpPr>
        <p:spPr bwMode="auto">
          <a:xfrm>
            <a:off x="457200" y="381000"/>
            <a:ext cx="8077200" cy="4011613"/>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Answer for 5 Points</a:t>
            </a:r>
          </a:p>
          <a:p>
            <a:pPr algn="l">
              <a:spcBef>
                <a:spcPct val="50000"/>
              </a:spcBef>
              <a:buFont typeface="Wingdings" pitchFamily="2" charset="2"/>
              <a:buNone/>
            </a:pPr>
            <a:endParaRPr lang="en-US" sz="3600" b="1" dirty="0">
              <a:latin typeface="Verdana" pitchFamily="34" charset="0"/>
            </a:endParaRPr>
          </a:p>
          <a:p>
            <a:pPr algn="l">
              <a:spcBef>
                <a:spcPct val="50000"/>
              </a:spcBef>
              <a:buFont typeface="Wingdings" pitchFamily="2" charset="2"/>
              <a:buNone/>
            </a:pPr>
            <a:r>
              <a:rPr lang="en-US" sz="3600" b="1" dirty="0">
                <a:latin typeface="Verdana" pitchFamily="34" charset="0"/>
              </a:rPr>
              <a:t>Students, Staff, Faculty and Administration</a:t>
            </a:r>
          </a:p>
        </p:txBody>
      </p:sp>
      <p:sp>
        <p:nvSpPr>
          <p:cNvPr id="27652"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27653"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8678"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8674" name="Text Box 2"/>
          <p:cNvSpPr txBox="1">
            <a:spLocks noChangeArrowheads="1"/>
          </p:cNvSpPr>
          <p:nvPr/>
        </p:nvSpPr>
        <p:spPr bwMode="auto">
          <a:xfrm>
            <a:off x="457200" y="457200"/>
            <a:ext cx="8077200" cy="6726238"/>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Question for 10 Points</a:t>
            </a:r>
          </a:p>
          <a:p>
            <a:pPr algn="ctr">
              <a:spcBef>
                <a:spcPct val="50000"/>
              </a:spcBef>
            </a:pPr>
            <a:r>
              <a:rPr lang="en-US" sz="4600" b="1" dirty="0">
                <a:latin typeface="Verdana" pitchFamily="34" charset="0"/>
              </a:rPr>
              <a:t>The Governance Handbook is designed to ensure that the constituent groups have the right to ____.</a:t>
            </a:r>
          </a:p>
          <a:p>
            <a:pPr algn="ctr">
              <a:spcBef>
                <a:spcPct val="50000"/>
              </a:spcBef>
            </a:pPr>
            <a:endParaRPr lang="en-US" sz="4600" b="1" dirty="0">
              <a:latin typeface="Verdana"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9704"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29699" name="Text Box 3"/>
          <p:cNvSpPr txBox="1">
            <a:spLocks noChangeArrowheads="1"/>
          </p:cNvSpPr>
          <p:nvPr/>
        </p:nvSpPr>
        <p:spPr bwMode="auto">
          <a:xfrm>
            <a:off x="533400" y="457200"/>
            <a:ext cx="8077200" cy="3919538"/>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Answer for 10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To participate.</a:t>
            </a:r>
          </a:p>
        </p:txBody>
      </p:sp>
      <p:sp>
        <p:nvSpPr>
          <p:cNvPr id="29700"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29701"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0726"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30722" name="Text Box 2"/>
          <p:cNvSpPr txBox="1">
            <a:spLocks noChangeArrowheads="1"/>
          </p:cNvSpPr>
          <p:nvPr/>
        </p:nvSpPr>
        <p:spPr bwMode="auto">
          <a:xfrm>
            <a:off x="533400" y="533400"/>
            <a:ext cx="8077200" cy="4252913"/>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Question for 15 Points</a:t>
            </a:r>
          </a:p>
          <a:p>
            <a:pPr algn="ctr">
              <a:spcBef>
                <a:spcPct val="50000"/>
              </a:spcBef>
            </a:pPr>
            <a:endParaRPr lang="en-US" sz="4000" b="1" dirty="0">
              <a:latin typeface="Verdana" pitchFamily="34" charset="0"/>
            </a:endParaRPr>
          </a:p>
          <a:p>
            <a:pPr algn="ctr">
              <a:spcBef>
                <a:spcPct val="50000"/>
              </a:spcBef>
            </a:pPr>
            <a:r>
              <a:rPr lang="en-US" sz="4000" b="1" dirty="0">
                <a:latin typeface="Verdana" pitchFamily="34" charset="0"/>
              </a:rPr>
              <a:t>Where can you find the Governance Handbook?</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31752"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31747" name="Text Box 3"/>
          <p:cNvSpPr txBox="1">
            <a:spLocks noChangeArrowheads="1"/>
          </p:cNvSpPr>
          <p:nvPr/>
        </p:nvSpPr>
        <p:spPr bwMode="auto">
          <a:xfrm>
            <a:off x="533400" y="457200"/>
            <a:ext cx="8077200" cy="3765550"/>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Answer for 15 Points</a:t>
            </a:r>
          </a:p>
          <a:p>
            <a:pPr algn="l">
              <a:spcBef>
                <a:spcPct val="50000"/>
              </a:spcBef>
              <a:buFont typeface="Wingdings" pitchFamily="2" charset="2"/>
              <a:buNone/>
            </a:pPr>
            <a:endParaRPr lang="en-US" sz="3200" b="1" dirty="0">
              <a:latin typeface="Verdana" pitchFamily="34" charset="0"/>
            </a:endParaRPr>
          </a:p>
          <a:p>
            <a:pPr algn="ctr">
              <a:spcBef>
                <a:spcPct val="50000"/>
              </a:spcBef>
              <a:buFont typeface="Wingdings" pitchFamily="2" charset="2"/>
              <a:buNone/>
            </a:pPr>
            <a:r>
              <a:rPr lang="en-US" sz="3200" b="1" dirty="0">
                <a:latin typeface="Verdana" pitchFamily="34" charset="0"/>
              </a:rPr>
              <a:t>The College Council Blackboard site</a:t>
            </a:r>
          </a:p>
        </p:txBody>
      </p:sp>
      <p:sp>
        <p:nvSpPr>
          <p:cNvPr id="31748"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31749"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5122" name="WordArt 2"/>
          <p:cNvSpPr>
            <a:spLocks noChangeArrowheads="1" noChangeShapeType="1" noTextEdit="1"/>
          </p:cNvSpPr>
          <p:nvPr/>
        </p:nvSpPr>
        <p:spPr bwMode="auto">
          <a:xfrm>
            <a:off x="1371600" y="1143000"/>
            <a:ext cx="6096000" cy="4267200"/>
          </a:xfrm>
          <a:prstGeom prst="rect">
            <a:avLst/>
          </a:prstGeom>
        </p:spPr>
        <p:txBody>
          <a:bodyPr wrap="none" fromWordArt="1">
            <a:prstTxWarp prst="textPlain">
              <a:avLst>
                <a:gd name="adj" fmla="val 50000"/>
              </a:avLst>
            </a:prstTxWarp>
          </a:bodyPr>
          <a:lstStyle/>
          <a:p>
            <a:pPr algn="ctr"/>
            <a:r>
              <a:rPr lang="en-US" sz="3600" b="1" kern="10" dirty="0">
                <a:ln w="15875">
                  <a:solidFill>
                    <a:srgbClr val="000000"/>
                  </a:solidFill>
                  <a:round/>
                  <a:headEnd/>
                  <a:tailEnd/>
                </a:ln>
                <a:solidFill>
                  <a:srgbClr val="FF9900"/>
                </a:solidFill>
                <a:latin typeface="Arial Black"/>
              </a:rPr>
              <a:t>College</a:t>
            </a:r>
          </a:p>
          <a:p>
            <a:pPr algn="ctr"/>
            <a:r>
              <a:rPr lang="en-US" sz="3600" b="1" kern="10" dirty="0">
                <a:ln w="15875">
                  <a:solidFill>
                    <a:srgbClr val="000000"/>
                  </a:solidFill>
                  <a:round/>
                  <a:headEnd/>
                  <a:tailEnd/>
                </a:ln>
                <a:solidFill>
                  <a:srgbClr val="FF9900"/>
                </a:solidFill>
                <a:latin typeface="Arial Black"/>
              </a:rPr>
              <a:t>Planning</a:t>
            </a:r>
          </a:p>
        </p:txBody>
      </p:sp>
      <p:sp>
        <p:nvSpPr>
          <p:cNvPr id="5123" name="Text Box 3"/>
          <p:cNvSpPr txBox="1">
            <a:spLocks noChangeArrowheads="1"/>
          </p:cNvSpPr>
          <p:nvPr/>
        </p:nvSpPr>
        <p:spPr bwMode="auto">
          <a:xfrm>
            <a:off x="7239000" y="612616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NEXT</a:t>
            </a:r>
          </a:p>
        </p:txBody>
      </p:sp>
      <p:sp>
        <p:nvSpPr>
          <p:cNvPr id="4" name="Rounded Rectangle 3">
            <a:hlinkClick r:id="" action="ppaction://hlinkshowjump?jump=nextslide">
              <a:snd r:embed="rId2" name="click-one-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2774"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32770" name="Text Box 2"/>
          <p:cNvSpPr txBox="1">
            <a:spLocks noChangeArrowheads="1"/>
          </p:cNvSpPr>
          <p:nvPr/>
        </p:nvSpPr>
        <p:spPr bwMode="auto">
          <a:xfrm>
            <a:off x="533400" y="381000"/>
            <a:ext cx="8077200" cy="6662738"/>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Question for 20 Points</a:t>
            </a:r>
          </a:p>
          <a:p>
            <a:pPr algn="ctr">
              <a:spcBef>
                <a:spcPct val="50000"/>
              </a:spcBef>
            </a:pPr>
            <a:endParaRPr lang="en-US" sz="4600" b="1" dirty="0">
              <a:latin typeface="Verdana" pitchFamily="34" charset="0"/>
            </a:endParaRPr>
          </a:p>
          <a:p>
            <a:pPr algn="ctr">
              <a:spcBef>
                <a:spcPct val="50000"/>
              </a:spcBef>
            </a:pPr>
            <a:r>
              <a:rPr lang="en-US" sz="4000" b="1" dirty="0">
                <a:latin typeface="Verdana" pitchFamily="34" charset="0"/>
              </a:rPr>
              <a:t>The recommendations for the Ed Master Plan were derived from which four constituent groups?</a:t>
            </a:r>
          </a:p>
          <a:p>
            <a:pPr algn="ctr">
              <a:spcBef>
                <a:spcPct val="50000"/>
              </a:spcBef>
            </a:pPr>
            <a:endParaRPr lang="en-US" sz="4600" b="1" dirty="0">
              <a:solidFill>
                <a:schemeClr val="bg1"/>
              </a:solidFill>
              <a:latin typeface="Verdana"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33800"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33795" name="Text Box 3"/>
          <p:cNvSpPr txBox="1">
            <a:spLocks noChangeArrowheads="1"/>
          </p:cNvSpPr>
          <p:nvPr/>
        </p:nvSpPr>
        <p:spPr bwMode="auto">
          <a:xfrm>
            <a:off x="533400" y="381000"/>
            <a:ext cx="8077200" cy="5322888"/>
          </a:xfrm>
          <a:prstGeom prst="rect">
            <a:avLst/>
          </a:prstGeom>
          <a:noFill/>
          <a:ln w="9525">
            <a:noFill/>
            <a:miter lim="800000"/>
            <a:headEnd/>
            <a:tailEnd/>
          </a:ln>
        </p:spPr>
        <p:txBody>
          <a:bodyPr>
            <a:spAutoFit/>
          </a:bodyPr>
          <a:lstStyle/>
          <a:p>
            <a:pPr algn="ctr">
              <a:spcBef>
                <a:spcPct val="50000"/>
              </a:spcBef>
            </a:pPr>
            <a:r>
              <a:rPr lang="en-US" sz="4400" b="1" dirty="0">
                <a:solidFill>
                  <a:srgbClr val="FF9900"/>
                </a:solidFill>
                <a:latin typeface="Verdana" pitchFamily="34" charset="0"/>
              </a:rPr>
              <a:t>Shared Governance</a:t>
            </a:r>
          </a:p>
          <a:p>
            <a:pPr algn="ctr">
              <a:spcBef>
                <a:spcPct val="50000"/>
              </a:spcBef>
            </a:pPr>
            <a:r>
              <a:rPr lang="en-US" sz="4600" b="1" dirty="0">
                <a:latin typeface="Verdana" pitchFamily="34" charset="0"/>
              </a:rPr>
              <a:t>Answer for 20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Students, Staff, Faculty, and Administrators</a:t>
            </a:r>
          </a:p>
        </p:txBody>
      </p:sp>
      <p:sp>
        <p:nvSpPr>
          <p:cNvPr id="33796"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33797"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7" name="Rounded Rectangle 6">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015" name="Rectangle 7"/>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3010" name="Text Box 2"/>
          <p:cNvSpPr txBox="1">
            <a:spLocks noChangeArrowheads="1"/>
          </p:cNvSpPr>
          <p:nvPr/>
        </p:nvSpPr>
        <p:spPr bwMode="auto">
          <a:xfrm>
            <a:off x="533400" y="381000"/>
            <a:ext cx="8077200" cy="5918200"/>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4600" b="1" dirty="0">
                <a:latin typeface="Verdana" pitchFamily="34" charset="0"/>
              </a:rPr>
              <a:t>Question for 5 Points</a:t>
            </a:r>
          </a:p>
          <a:p>
            <a:pPr algn="ctr">
              <a:spcBef>
                <a:spcPct val="50000"/>
              </a:spcBef>
            </a:pPr>
            <a:endParaRPr lang="en-US" sz="4600" b="1" dirty="0">
              <a:latin typeface="Verdana" pitchFamily="34" charset="0"/>
            </a:endParaRPr>
          </a:p>
          <a:p>
            <a:pPr algn="ctr">
              <a:spcBef>
                <a:spcPct val="50000"/>
              </a:spcBef>
            </a:pPr>
            <a:r>
              <a:rPr lang="en-US" sz="4000" b="1" dirty="0">
                <a:latin typeface="Verdana" pitchFamily="34" charset="0"/>
              </a:rPr>
              <a:t>Why are we here today?</a:t>
            </a:r>
          </a:p>
          <a:p>
            <a:pPr algn="ctr">
              <a:spcBef>
                <a:spcPct val="50000"/>
              </a:spcBef>
            </a:pPr>
            <a:endParaRPr lang="en-US" sz="4600" b="1" dirty="0">
              <a:solidFill>
                <a:schemeClr val="bg1"/>
              </a:solidFill>
              <a:latin typeface="Verdana" pitchFamily="34" charset="0"/>
            </a:endParaRPr>
          </a:p>
          <a:p>
            <a:pPr algn="ctr">
              <a:spcBef>
                <a:spcPct val="50000"/>
              </a:spcBef>
            </a:pPr>
            <a:endParaRPr lang="en-US" sz="4600" b="1" dirty="0">
              <a:solidFill>
                <a:schemeClr val="bg1"/>
              </a:solidFill>
              <a:latin typeface="Verdana" pitchFamily="34" charset="0"/>
            </a:endParaRPr>
          </a:p>
        </p:txBody>
      </p:sp>
      <p:sp>
        <p:nvSpPr>
          <p:cNvPr id="43011" name="Rectangle 6">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44040"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4035" name="Text Box 3"/>
          <p:cNvSpPr txBox="1">
            <a:spLocks noChangeArrowheads="1"/>
          </p:cNvSpPr>
          <p:nvPr/>
        </p:nvSpPr>
        <p:spPr bwMode="auto">
          <a:xfrm>
            <a:off x="533400" y="381000"/>
            <a:ext cx="8077200" cy="5003800"/>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4600" b="1" dirty="0">
                <a:latin typeface="Verdana" pitchFamily="34" charset="0"/>
              </a:rPr>
              <a:t>Answer for 5 Points</a:t>
            </a:r>
          </a:p>
          <a:p>
            <a:pPr algn="ctr">
              <a:spcBef>
                <a:spcPct val="50000"/>
              </a:spcBef>
            </a:pPr>
            <a:r>
              <a:rPr lang="en-US" sz="4600" b="1" dirty="0">
                <a:latin typeface="Verdana" pitchFamily="34" charset="0"/>
              </a:rPr>
              <a:t>To learn about Integrated Planning and why it is important to us.</a:t>
            </a:r>
          </a:p>
        </p:txBody>
      </p:sp>
      <p:sp>
        <p:nvSpPr>
          <p:cNvPr id="44036"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44037"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5062"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5058" name="Text Box 2"/>
          <p:cNvSpPr txBox="1">
            <a:spLocks noChangeArrowheads="1"/>
          </p:cNvSpPr>
          <p:nvPr/>
        </p:nvSpPr>
        <p:spPr bwMode="auto">
          <a:xfrm>
            <a:off x="457200" y="457200"/>
            <a:ext cx="8077200" cy="469359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4600" b="1" dirty="0">
                <a:latin typeface="Verdana" pitchFamily="34" charset="0"/>
              </a:rPr>
              <a:t>Question for 10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Why is Accreditation important </a:t>
            </a:r>
            <a:r>
              <a:rPr lang="en-US" sz="4600" b="1" dirty="0" smtClean="0">
                <a:latin typeface="Verdana" pitchFamily="34" charset="0"/>
              </a:rPr>
              <a:t>for you?</a:t>
            </a:r>
            <a:endParaRPr lang="en-US" sz="4600" b="1" dirty="0">
              <a:latin typeface="Verdana"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46088"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6083" name="Text Box 3"/>
          <p:cNvSpPr txBox="1">
            <a:spLocks noChangeArrowheads="1"/>
          </p:cNvSpPr>
          <p:nvPr/>
        </p:nvSpPr>
        <p:spPr bwMode="auto">
          <a:xfrm>
            <a:off x="533400" y="381000"/>
            <a:ext cx="8077200" cy="5047536"/>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4600" b="1" dirty="0">
                <a:latin typeface="Verdana" pitchFamily="34" charset="0"/>
              </a:rPr>
              <a:t>Answer for 10 </a:t>
            </a:r>
            <a:r>
              <a:rPr lang="en-US" sz="4600" b="1" dirty="0" smtClean="0">
                <a:latin typeface="Verdana" pitchFamily="34" charset="0"/>
              </a:rPr>
              <a:t>Points</a:t>
            </a:r>
          </a:p>
          <a:p>
            <a:pPr algn="ctr">
              <a:spcBef>
                <a:spcPct val="50000"/>
              </a:spcBef>
            </a:pPr>
            <a:endParaRPr lang="en-US" sz="4600" b="1" dirty="0" smtClean="0">
              <a:latin typeface="Verdana" pitchFamily="34" charset="0"/>
            </a:endParaRPr>
          </a:p>
          <a:p>
            <a:pPr algn="ctr">
              <a:spcBef>
                <a:spcPct val="50000"/>
              </a:spcBef>
            </a:pPr>
            <a:r>
              <a:rPr lang="en-US" sz="4600" b="1" dirty="0" smtClean="0">
                <a:latin typeface="Verdana" pitchFamily="34" charset="0"/>
              </a:rPr>
              <a:t>Your thoughts</a:t>
            </a:r>
            <a:endParaRPr lang="en-US" sz="4600" b="1" dirty="0">
              <a:latin typeface="Verdana" pitchFamily="34" charset="0"/>
            </a:endParaRPr>
          </a:p>
          <a:p>
            <a:pPr algn="ctr">
              <a:spcBef>
                <a:spcPct val="50000"/>
              </a:spcBef>
            </a:pPr>
            <a:endParaRPr lang="en-US" sz="4600" b="1" dirty="0">
              <a:latin typeface="Verdana" pitchFamily="34" charset="0"/>
            </a:endParaRPr>
          </a:p>
        </p:txBody>
      </p:sp>
      <p:sp>
        <p:nvSpPr>
          <p:cNvPr id="46084"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46085"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7110"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7106" name="Text Box 2"/>
          <p:cNvSpPr txBox="1">
            <a:spLocks noChangeArrowheads="1"/>
          </p:cNvSpPr>
          <p:nvPr/>
        </p:nvSpPr>
        <p:spPr bwMode="auto">
          <a:xfrm>
            <a:off x="533400" y="381000"/>
            <a:ext cx="8077200" cy="5003800"/>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4600" b="1" dirty="0">
                <a:latin typeface="Verdana" pitchFamily="34" charset="0"/>
              </a:rPr>
              <a:t>Question for 15 Points</a:t>
            </a:r>
          </a:p>
          <a:p>
            <a:pPr algn="ctr">
              <a:spcBef>
                <a:spcPct val="50000"/>
              </a:spcBef>
            </a:pPr>
            <a:r>
              <a:rPr lang="en-US" sz="4600" b="1" dirty="0">
                <a:latin typeface="Verdana" pitchFamily="34" charset="0"/>
              </a:rPr>
              <a:t>How many standards are there for the Accreditation 2011 self Study?</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48136"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8131" name="Text Box 3"/>
          <p:cNvSpPr txBox="1">
            <a:spLocks noChangeArrowheads="1"/>
          </p:cNvSpPr>
          <p:nvPr/>
        </p:nvSpPr>
        <p:spPr bwMode="auto">
          <a:xfrm>
            <a:off x="457200" y="381000"/>
            <a:ext cx="8077200" cy="591661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3200" b="1" dirty="0">
                <a:latin typeface="Verdana" pitchFamily="34" charset="0"/>
              </a:rPr>
              <a:t>Answer for 15 Points</a:t>
            </a:r>
          </a:p>
          <a:p>
            <a:pPr algn="ctr">
              <a:spcBef>
                <a:spcPct val="50000"/>
              </a:spcBef>
            </a:pPr>
            <a:r>
              <a:rPr lang="en-US" sz="3200" b="1" dirty="0">
                <a:latin typeface="Verdana" pitchFamily="34" charset="0"/>
              </a:rPr>
              <a:t>4</a:t>
            </a:r>
          </a:p>
          <a:p>
            <a:pPr algn="l">
              <a:spcBef>
                <a:spcPct val="50000"/>
              </a:spcBef>
            </a:pPr>
            <a:r>
              <a:rPr lang="en-US" sz="3200" b="1" dirty="0">
                <a:latin typeface="Verdana" pitchFamily="34" charset="0"/>
              </a:rPr>
              <a:t>I – Mission &amp; Effectiveness</a:t>
            </a:r>
          </a:p>
          <a:p>
            <a:pPr algn="l">
              <a:spcBef>
                <a:spcPct val="50000"/>
              </a:spcBef>
            </a:pPr>
            <a:r>
              <a:rPr lang="en-US" sz="3200" b="1" dirty="0">
                <a:latin typeface="Verdana" pitchFamily="34" charset="0"/>
              </a:rPr>
              <a:t>II – Student Learning</a:t>
            </a:r>
          </a:p>
          <a:p>
            <a:pPr algn="l">
              <a:spcBef>
                <a:spcPct val="50000"/>
              </a:spcBef>
            </a:pPr>
            <a:r>
              <a:rPr lang="en-US" sz="3200" b="1" dirty="0">
                <a:latin typeface="Verdana" pitchFamily="34" charset="0"/>
              </a:rPr>
              <a:t>III – Resources</a:t>
            </a:r>
          </a:p>
          <a:p>
            <a:pPr algn="l">
              <a:spcBef>
                <a:spcPct val="50000"/>
              </a:spcBef>
            </a:pPr>
            <a:r>
              <a:rPr lang="en-US" sz="3200" b="1" dirty="0">
                <a:latin typeface="Verdana" pitchFamily="34" charset="0"/>
              </a:rPr>
              <a:t>IV – Leadership &amp; Governance</a:t>
            </a:r>
          </a:p>
          <a:p>
            <a:pPr algn="l">
              <a:spcBef>
                <a:spcPct val="50000"/>
              </a:spcBef>
            </a:pPr>
            <a:endParaRPr lang="en-US" sz="3200" b="1" dirty="0">
              <a:latin typeface="Verdana" pitchFamily="34" charset="0"/>
            </a:endParaRPr>
          </a:p>
        </p:txBody>
      </p:sp>
      <p:sp>
        <p:nvSpPr>
          <p:cNvPr id="48132"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48133"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rPr>
              <a:t>Show Answer</a:t>
            </a:r>
          </a:p>
        </p:txBody>
      </p:sp>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9158"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49154" name="Text Box 2"/>
          <p:cNvSpPr txBox="1">
            <a:spLocks noChangeArrowheads="1"/>
          </p:cNvSpPr>
          <p:nvPr/>
        </p:nvSpPr>
        <p:spPr bwMode="auto">
          <a:xfrm>
            <a:off x="457200" y="457200"/>
            <a:ext cx="8077200" cy="7459663"/>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Accreditation</a:t>
            </a:r>
          </a:p>
          <a:p>
            <a:pPr algn="ctr">
              <a:spcBef>
                <a:spcPct val="50000"/>
              </a:spcBef>
            </a:pPr>
            <a:r>
              <a:rPr lang="en-US" sz="4600" b="1" dirty="0">
                <a:latin typeface="Verdana" pitchFamily="34" charset="0"/>
              </a:rPr>
              <a:t>Question for 20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When is the 2011 Accreditation visit scheduled for?</a:t>
            </a:r>
          </a:p>
          <a:p>
            <a:pPr algn="ctr">
              <a:spcBef>
                <a:spcPct val="50000"/>
              </a:spcBef>
            </a:pPr>
            <a:endParaRPr lang="en-US" sz="4600" b="1" dirty="0">
              <a:latin typeface="Verdana" pitchFamily="34" charset="0"/>
            </a:endParaRPr>
          </a:p>
          <a:p>
            <a:pPr algn="ctr">
              <a:spcBef>
                <a:spcPct val="50000"/>
              </a:spcBef>
            </a:pPr>
            <a:endParaRPr lang="en-US" sz="4600" b="1" dirty="0">
              <a:latin typeface="Verdana"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50184" name="Rectangle 8"/>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50179" name="Text Box 3"/>
          <p:cNvSpPr txBox="1">
            <a:spLocks noChangeArrowheads="1"/>
          </p:cNvSpPr>
          <p:nvPr/>
        </p:nvSpPr>
        <p:spPr bwMode="auto">
          <a:xfrm>
            <a:off x="609600" y="304800"/>
            <a:ext cx="8077200" cy="3893374"/>
          </a:xfrm>
          <a:prstGeom prst="rect">
            <a:avLst/>
          </a:prstGeom>
          <a:noFill/>
          <a:ln w="9525">
            <a:noFill/>
            <a:miter lim="800000"/>
            <a:headEnd/>
            <a:tailEnd/>
          </a:ln>
        </p:spPr>
        <p:txBody>
          <a:bodyPr>
            <a:spAutoFit/>
          </a:bodyPr>
          <a:lstStyle/>
          <a:p>
            <a:pPr algn="ctr">
              <a:spcBef>
                <a:spcPct val="50000"/>
              </a:spcBef>
            </a:pPr>
            <a:r>
              <a:rPr lang="en-US" sz="4600" b="1" dirty="0" smtClean="0">
                <a:solidFill>
                  <a:srgbClr val="FF9900"/>
                </a:solidFill>
                <a:latin typeface="Verdana" pitchFamily="34" charset="0"/>
              </a:rPr>
              <a:t>Accreditation</a:t>
            </a:r>
            <a:endParaRPr lang="en-US" sz="4600" b="1" dirty="0">
              <a:solidFill>
                <a:srgbClr val="FF9900"/>
              </a:solidFill>
              <a:latin typeface="Verdana" pitchFamily="34" charset="0"/>
            </a:endParaRPr>
          </a:p>
          <a:p>
            <a:pPr algn="ctr">
              <a:spcBef>
                <a:spcPct val="50000"/>
              </a:spcBef>
            </a:pPr>
            <a:r>
              <a:rPr lang="en-US" sz="4600" b="1" dirty="0">
                <a:latin typeface="Verdana" pitchFamily="34" charset="0"/>
              </a:rPr>
              <a:t>Answer for 20 Points</a:t>
            </a:r>
          </a:p>
          <a:p>
            <a:pPr algn="ctr">
              <a:spcBef>
                <a:spcPct val="50000"/>
              </a:spcBef>
            </a:pPr>
            <a:endParaRPr lang="en-US" sz="2800" b="1" dirty="0">
              <a:latin typeface="Verdana" pitchFamily="34" charset="0"/>
            </a:endParaRPr>
          </a:p>
          <a:p>
            <a:pPr algn="ctr">
              <a:spcBef>
                <a:spcPct val="50000"/>
              </a:spcBef>
            </a:pPr>
            <a:endParaRPr lang="en-US" sz="2800" b="1" dirty="0">
              <a:latin typeface="Verdana" pitchFamily="34" charset="0"/>
            </a:endParaRPr>
          </a:p>
          <a:p>
            <a:pPr algn="ctr">
              <a:spcBef>
                <a:spcPct val="50000"/>
              </a:spcBef>
            </a:pPr>
            <a:r>
              <a:rPr lang="en-US" sz="3200" b="1" dirty="0">
                <a:latin typeface="Verdana" pitchFamily="34" charset="0"/>
              </a:rPr>
              <a:t>October 2011</a:t>
            </a:r>
          </a:p>
        </p:txBody>
      </p:sp>
      <p:sp>
        <p:nvSpPr>
          <p:cNvPr id="50180" name="Text Box 4">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50181" name="Rectangle 5">
            <a:hlinkClick r:id="rId3" action="ppaction://hlinksldjump"/>
          </p:cNvPr>
          <p:cNvSpPr>
            <a:spLocks noChangeArrowheads="1"/>
          </p:cNvSpPr>
          <p:nvPr/>
        </p:nvSpPr>
        <p:spPr bwMode="auto">
          <a:xfrm>
            <a:off x="7772400" y="6172200"/>
            <a:ext cx="990600" cy="457200"/>
          </a:xfrm>
          <a:prstGeom prst="rect">
            <a:avLst/>
          </a:prstGeom>
          <a:noFill/>
          <a:ln w="9525">
            <a:noFill/>
            <a:miter lim="800000"/>
            <a:headEnd/>
            <a:tailEnd/>
          </a:ln>
        </p:spPr>
        <p:txBody>
          <a:bodyPr wrap="none" anchor="ctr"/>
          <a:lstStyle/>
          <a:p>
            <a:pPr algn="l"/>
            <a:endParaRPr lang="en-US" dirty="0"/>
          </a:p>
        </p:txBody>
      </p:sp>
      <p:sp>
        <p:nvSpPr>
          <p:cNvPr id="7" name="Rounded Rectangle 6">
            <a:hlinkClick r:id="rId4" action="ppaction://hlinksldjump">
              <a:snd r:embed="rId5"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6146" name="WordArt 2"/>
          <p:cNvSpPr>
            <a:spLocks noChangeArrowheads="1" noChangeShapeType="1" noTextEdit="1"/>
          </p:cNvSpPr>
          <p:nvPr/>
        </p:nvSpPr>
        <p:spPr bwMode="auto">
          <a:xfrm>
            <a:off x="685800" y="1143000"/>
            <a:ext cx="8077200" cy="4419600"/>
          </a:xfrm>
          <a:prstGeom prst="rect">
            <a:avLst/>
          </a:prstGeom>
        </p:spPr>
        <p:txBody>
          <a:bodyPr wrap="none" fromWordArt="1">
            <a:prstTxWarp prst="textPlain">
              <a:avLst>
                <a:gd name="adj" fmla="val 50000"/>
              </a:avLst>
            </a:prstTxWarp>
          </a:bodyPr>
          <a:lstStyle/>
          <a:p>
            <a:pPr algn="ctr"/>
            <a:r>
              <a:rPr lang="en-US" sz="3200" b="1" kern="10" dirty="0">
                <a:ln w="15875">
                  <a:solidFill>
                    <a:srgbClr val="000000"/>
                  </a:solidFill>
                  <a:round/>
                  <a:headEnd/>
                  <a:tailEnd/>
                </a:ln>
                <a:solidFill>
                  <a:srgbClr val="FF9900"/>
                </a:solidFill>
                <a:latin typeface="Arial Black"/>
              </a:rPr>
              <a:t>Campus</a:t>
            </a:r>
          </a:p>
          <a:p>
            <a:pPr algn="ctr"/>
            <a:r>
              <a:rPr lang="en-US" sz="3200" b="1" kern="10" dirty="0">
                <a:ln w="15875">
                  <a:solidFill>
                    <a:srgbClr val="000000"/>
                  </a:solidFill>
                  <a:round/>
                  <a:headEnd/>
                  <a:tailEnd/>
                </a:ln>
                <a:solidFill>
                  <a:srgbClr val="FF9900"/>
                </a:solidFill>
                <a:latin typeface="Arial Black"/>
              </a:rPr>
              <a:t>Communication </a:t>
            </a:r>
          </a:p>
          <a:p>
            <a:pPr algn="ctr"/>
            <a:endParaRPr lang="en-US" sz="3200" b="1" kern="10" dirty="0">
              <a:ln w="15875">
                <a:solidFill>
                  <a:srgbClr val="000000"/>
                </a:solidFill>
                <a:round/>
                <a:headEnd/>
                <a:tailEnd/>
              </a:ln>
              <a:solidFill>
                <a:srgbClr val="FF9900"/>
              </a:solidFill>
              <a:latin typeface="Arial Black"/>
            </a:endParaRPr>
          </a:p>
        </p:txBody>
      </p:sp>
      <p:sp>
        <p:nvSpPr>
          <p:cNvPr id="6147" name="Text Box 3"/>
          <p:cNvSpPr txBox="1">
            <a:spLocks noChangeArrowheads="1"/>
          </p:cNvSpPr>
          <p:nvPr/>
        </p:nvSpPr>
        <p:spPr bwMode="auto">
          <a:xfrm>
            <a:off x="7239000" y="612616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NEXT</a:t>
            </a:r>
          </a:p>
        </p:txBody>
      </p:sp>
      <p:sp>
        <p:nvSpPr>
          <p:cNvPr id="4" name="Rounded Rectangle 3">
            <a:hlinkClick r:id="" action="ppaction://hlinkshowjump?jump=nextslide">
              <a:snd r:embed="rId2" name="click-one-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Welcome/Facilitators</a:t>
            </a:r>
            <a:endParaRPr lang="en-US" dirty="0"/>
          </a:p>
        </p:txBody>
      </p:sp>
      <p:sp>
        <p:nvSpPr>
          <p:cNvPr id="3" name="Content Placeholder 2"/>
          <p:cNvSpPr>
            <a:spLocks noGrp="1"/>
          </p:cNvSpPr>
          <p:nvPr>
            <p:ph idx="1"/>
          </p:nvPr>
        </p:nvSpPr>
        <p:spPr/>
        <p:txBody>
          <a:bodyPr/>
          <a:lstStyle/>
          <a:p>
            <a:pPr lvl="1"/>
            <a:endParaRPr lang="en-US" sz="2000" dirty="0" smtClean="0"/>
          </a:p>
          <a:p>
            <a:pPr lvl="1"/>
            <a:r>
              <a:rPr lang="en-US" sz="2000" dirty="0" smtClean="0"/>
              <a:t>Dr. Barbara Hioco</a:t>
            </a:r>
          </a:p>
          <a:p>
            <a:pPr lvl="1"/>
            <a:r>
              <a:rPr lang="en-US" sz="2000" dirty="0" smtClean="0"/>
              <a:t>Michael White</a:t>
            </a:r>
          </a:p>
          <a:p>
            <a:pPr lvl="1"/>
            <a:r>
              <a:rPr lang="en-US" sz="2000" dirty="0" smtClean="0"/>
              <a:t>Lisa McAndrews</a:t>
            </a:r>
          </a:p>
          <a:p>
            <a:pPr lvl="1"/>
            <a:r>
              <a:rPr lang="en-US" sz="2000" dirty="0" smtClean="0"/>
              <a:t>Melanie Highfill</a:t>
            </a:r>
          </a:p>
          <a:p>
            <a:pPr lvl="1"/>
            <a:r>
              <a:rPr lang="en-US" sz="2000" dirty="0" smtClean="0"/>
              <a:t>Emilie Gerety</a:t>
            </a:r>
          </a:p>
          <a:p>
            <a:pPr lvl="1"/>
            <a:r>
              <a:rPr lang="en-US" sz="2000" dirty="0" smtClean="0"/>
              <a:t>Renee Dauer</a:t>
            </a:r>
          </a:p>
          <a:p>
            <a:pPr lvl="1"/>
            <a:r>
              <a:rPr lang="en-US" sz="2000" dirty="0" smtClean="0"/>
              <a:t>Nate Saari</a:t>
            </a:r>
            <a:endParaRPr lang="en-US" sz="2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Agenda</a:t>
            </a:r>
            <a:endParaRPr lang="en-US" b="1" dirty="0"/>
          </a:p>
        </p:txBody>
      </p:sp>
      <p:sp>
        <p:nvSpPr>
          <p:cNvPr id="3" name="Content Placeholder 2"/>
          <p:cNvSpPr>
            <a:spLocks noGrp="1"/>
          </p:cNvSpPr>
          <p:nvPr>
            <p:ph idx="1"/>
          </p:nvPr>
        </p:nvSpPr>
        <p:spPr/>
        <p:txBody>
          <a:bodyPr>
            <a:normAutofit fontScale="32500" lnSpcReduction="20000"/>
          </a:bodyPr>
          <a:lstStyle/>
          <a:p>
            <a:pPr>
              <a:buNone/>
            </a:pPr>
            <a:endParaRPr lang="en-US" dirty="0" smtClean="0"/>
          </a:p>
          <a:p>
            <a:r>
              <a:rPr lang="en-US" sz="5000" dirty="0" smtClean="0"/>
              <a:t>Jeopardy </a:t>
            </a:r>
            <a:r>
              <a:rPr lang="en-US" sz="5000" dirty="0" smtClean="0"/>
              <a:t>– Lisa McAndrews</a:t>
            </a:r>
            <a:endParaRPr lang="en-US" sz="5000" dirty="0" smtClean="0"/>
          </a:p>
          <a:p>
            <a:pPr>
              <a:buNone/>
            </a:pPr>
            <a:endParaRPr lang="en-US" sz="5000" dirty="0" smtClean="0"/>
          </a:p>
          <a:p>
            <a:r>
              <a:rPr lang="en-US" sz="5000" dirty="0" smtClean="0"/>
              <a:t>Welcome – Dr. </a:t>
            </a:r>
            <a:r>
              <a:rPr lang="en-US" sz="5000" dirty="0" smtClean="0"/>
              <a:t>Hioco and Michael White</a:t>
            </a:r>
            <a:endParaRPr lang="en-US" sz="5000" dirty="0" smtClean="0"/>
          </a:p>
          <a:p>
            <a:endParaRPr lang="en-US" sz="5000" dirty="0" smtClean="0"/>
          </a:p>
          <a:p>
            <a:r>
              <a:rPr lang="en-US" sz="5000" dirty="0" smtClean="0"/>
              <a:t>What </a:t>
            </a:r>
            <a:r>
              <a:rPr lang="en-US" sz="5000" dirty="0" smtClean="0"/>
              <a:t>is an Assembly?</a:t>
            </a:r>
            <a:r>
              <a:rPr lang="en-US" sz="5000" dirty="0" smtClean="0"/>
              <a:t>? – Emilie Gerety</a:t>
            </a:r>
            <a:r>
              <a:rPr lang="en-US" sz="4800" dirty="0" smtClean="0"/>
              <a:t> </a:t>
            </a:r>
            <a:r>
              <a:rPr lang="en-US" sz="5000" dirty="0" smtClean="0"/>
              <a:t> </a:t>
            </a:r>
            <a:endParaRPr lang="en-US" sz="5000" dirty="0" smtClean="0"/>
          </a:p>
          <a:p>
            <a:endParaRPr lang="en-US" sz="5000" dirty="0" smtClean="0"/>
          </a:p>
          <a:p>
            <a:r>
              <a:rPr lang="en-US" sz="5000" dirty="0" smtClean="0"/>
              <a:t>What is Integrated Planning? – Marilyn Behringer</a:t>
            </a:r>
          </a:p>
          <a:p>
            <a:pPr>
              <a:buNone/>
            </a:pPr>
            <a:endParaRPr lang="en-US" sz="5000" dirty="0" smtClean="0"/>
          </a:p>
          <a:p>
            <a:r>
              <a:rPr lang="en-US" sz="5000" dirty="0" smtClean="0"/>
              <a:t>How is Integrated Planning Relevant? – Melanie Highfill</a:t>
            </a:r>
          </a:p>
          <a:p>
            <a:pPr>
              <a:buNone/>
            </a:pPr>
            <a:endParaRPr lang="en-US" sz="5000" dirty="0" smtClean="0"/>
          </a:p>
          <a:p>
            <a:r>
              <a:rPr lang="en-US" sz="5000" dirty="0" smtClean="0"/>
              <a:t>Why do We C.A.R.E.? </a:t>
            </a:r>
            <a:r>
              <a:rPr lang="en-US" sz="5000" dirty="0" smtClean="0"/>
              <a:t>– Emilie Gerety</a:t>
            </a:r>
            <a:endParaRPr lang="en-US" sz="5000" dirty="0" smtClean="0"/>
          </a:p>
          <a:p>
            <a:endParaRPr lang="en-US" sz="5000" dirty="0" smtClean="0"/>
          </a:p>
          <a:p>
            <a:r>
              <a:rPr lang="en-US" sz="5000" dirty="0" smtClean="0"/>
              <a:t>Who Wants to be a Millionaire? </a:t>
            </a:r>
            <a:r>
              <a:rPr lang="en-US" sz="5000" dirty="0" smtClean="0"/>
              <a:t>– Nate Saari</a:t>
            </a:r>
            <a:endParaRPr lang="en-US" sz="5000" dirty="0" smtClean="0"/>
          </a:p>
          <a:p>
            <a:endParaRPr lang="en-US" sz="5000" dirty="0" smtClean="0"/>
          </a:p>
          <a:p>
            <a:r>
              <a:rPr lang="en-US" sz="5000" dirty="0" smtClean="0"/>
              <a:t>Summary </a:t>
            </a:r>
            <a:r>
              <a:rPr lang="en-US" sz="5000" dirty="0" smtClean="0"/>
              <a:t>– Michael White</a:t>
            </a:r>
            <a:endParaRPr lang="en-US" sz="5000" dirty="0" smtClean="0"/>
          </a:p>
          <a:p>
            <a:pPr>
              <a:buNone/>
            </a:pPr>
            <a:endParaRPr lang="en-US" dirty="0" smtClean="0"/>
          </a:p>
          <a:p>
            <a:pPr>
              <a:buNone/>
            </a:pPr>
            <a:endParaRPr lang="en-US" dirty="0" smtClean="0"/>
          </a:p>
          <a:p>
            <a:pPr>
              <a:buNone/>
            </a:pPr>
            <a:endParaRPr lang="en-US" dirty="0"/>
          </a:p>
          <a:p>
            <a:pPr>
              <a:buNone/>
            </a:pPr>
            <a:endParaRPr lang="en-US" dirty="0" smtClean="0"/>
          </a:p>
          <a:p>
            <a:pPr>
              <a:buNone/>
            </a:pPr>
            <a:endParaRPr lang="en-US" dirty="0" smtClean="0"/>
          </a:p>
          <a:p>
            <a:pPr algn="r">
              <a:buNone/>
            </a:pPr>
            <a:r>
              <a:rPr lang="en-US" sz="3200" dirty="0" smtClean="0"/>
              <a:t>MW</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latin typeface="Tahoma"/>
                <a:ea typeface="Times New Roman"/>
                <a:cs typeface="Times New Roman"/>
              </a:rPr>
              <a:t/>
            </a:r>
            <a:br>
              <a:rPr lang="en-US" dirty="0" smtClean="0">
                <a:latin typeface="Tahoma"/>
                <a:ea typeface="Times New Roman"/>
                <a:cs typeface="Times New Roman"/>
              </a:rPr>
            </a:br>
            <a:r>
              <a:rPr lang="en-US" dirty="0" smtClean="0">
                <a:latin typeface="Tahoma"/>
                <a:ea typeface="Times New Roman"/>
                <a:cs typeface="Times New Roman"/>
              </a:rPr>
              <a:t>            </a:t>
            </a:r>
            <a:r>
              <a:rPr lang="en-US" sz="4900" b="1" dirty="0" smtClean="0">
                <a:latin typeface="+mn-lt"/>
                <a:ea typeface="Times New Roman"/>
                <a:cs typeface="Times New Roman"/>
              </a:rPr>
              <a:t>What is an Assembly?</a:t>
            </a:r>
            <a:endParaRPr lang="en-US" sz="4900" b="1" dirty="0">
              <a:latin typeface="+mn-lt"/>
            </a:endParaRPr>
          </a:p>
        </p:txBody>
      </p:sp>
      <p:sp>
        <p:nvSpPr>
          <p:cNvPr id="3" name="Content Placeholder 2"/>
          <p:cNvSpPr>
            <a:spLocks noGrp="1"/>
          </p:cNvSpPr>
          <p:nvPr>
            <p:ph idx="1"/>
          </p:nvPr>
        </p:nvSpPr>
        <p:spPr/>
        <p:txBody>
          <a:bodyPr>
            <a:normAutofit fontScale="77500" lnSpcReduction="20000"/>
          </a:bodyPr>
          <a:lstStyle/>
          <a:p>
            <a:pPr marL="0" marR="0">
              <a:spcBef>
                <a:spcPts val="0"/>
              </a:spcBef>
              <a:spcAft>
                <a:spcPts val="0"/>
              </a:spcAft>
            </a:pPr>
            <a:endParaRPr lang="en-US" dirty="0" smtClean="0">
              <a:latin typeface="Calibri"/>
              <a:ea typeface="Times New Roman"/>
              <a:cs typeface="Times New Roman"/>
            </a:endParaRPr>
          </a:p>
          <a:p>
            <a:pPr marL="342900" indent="-342900">
              <a:spcBef>
                <a:spcPts val="0"/>
              </a:spcBef>
            </a:pPr>
            <a:r>
              <a:rPr lang="en-US" dirty="0" smtClean="0">
                <a:ea typeface="Times New Roman"/>
                <a:cs typeface="Times New Roman"/>
              </a:rPr>
              <a:t>Dialogue within our division!</a:t>
            </a:r>
          </a:p>
          <a:p>
            <a:pPr marL="342900" indent="-342900">
              <a:spcBef>
                <a:spcPts val="0"/>
              </a:spcBef>
            </a:pPr>
            <a:endParaRPr lang="en-US" dirty="0" smtClean="0">
              <a:ea typeface="Times New Roman"/>
              <a:cs typeface="Times New Roman"/>
            </a:endParaRPr>
          </a:p>
          <a:p>
            <a:pPr marL="342900" indent="-342900">
              <a:spcBef>
                <a:spcPts val="0"/>
              </a:spcBef>
            </a:pPr>
            <a:r>
              <a:rPr lang="en-US" dirty="0" smtClean="0">
                <a:ea typeface="Times New Roman"/>
                <a:cs typeface="Times New Roman"/>
              </a:rPr>
              <a:t>Addressed concerns and accomplishments</a:t>
            </a:r>
          </a:p>
          <a:p>
            <a:pPr marL="342900" marR="0" lvl="0" indent="-342900">
              <a:spcBef>
                <a:spcPts val="0"/>
              </a:spcBef>
              <a:spcAft>
                <a:spcPts val="0"/>
              </a:spcAft>
              <a:buNone/>
            </a:pPr>
            <a:endParaRPr lang="en-US" dirty="0" smtClean="0">
              <a:ea typeface="Times New Roman"/>
              <a:cs typeface="Times New Roman"/>
            </a:endParaRPr>
          </a:p>
          <a:p>
            <a:pPr marL="342900" indent="-342900">
              <a:spcBef>
                <a:spcPts val="0"/>
              </a:spcBef>
            </a:pPr>
            <a:r>
              <a:rPr lang="en-US" dirty="0" smtClean="0">
                <a:ea typeface="Times New Roman"/>
                <a:cs typeface="Times New Roman"/>
              </a:rPr>
              <a:t>We C.A.R.E.</a:t>
            </a:r>
          </a:p>
          <a:p>
            <a:pPr marL="342900" marR="0" lvl="0" indent="-342900">
              <a:spcBef>
                <a:spcPts val="0"/>
              </a:spcBef>
              <a:spcAft>
                <a:spcPts val="0"/>
              </a:spcAft>
              <a:buNone/>
            </a:pPr>
            <a:endParaRPr lang="en-US" dirty="0" smtClean="0">
              <a:ea typeface="Times New Roman"/>
              <a:cs typeface="Times New Roman"/>
            </a:endParaRPr>
          </a:p>
          <a:p>
            <a:pPr marL="342900" indent="-342900">
              <a:spcBef>
                <a:spcPts val="0"/>
              </a:spcBef>
            </a:pPr>
            <a:r>
              <a:rPr lang="en-US" dirty="0" smtClean="0">
                <a:ea typeface="Times New Roman"/>
                <a:cs typeface="Times New Roman"/>
              </a:rPr>
              <a:t>Reviewed college and department goals</a:t>
            </a:r>
          </a:p>
          <a:p>
            <a:pPr marL="342900" marR="0" lvl="0" indent="-342900">
              <a:spcBef>
                <a:spcPts val="0"/>
              </a:spcBef>
              <a:spcAft>
                <a:spcPts val="0"/>
              </a:spcAft>
              <a:buNone/>
            </a:pPr>
            <a:endParaRPr lang="en-US" dirty="0" smtClean="0">
              <a:ea typeface="Times New Roman"/>
              <a:cs typeface="Times New Roman"/>
            </a:endParaRPr>
          </a:p>
          <a:p>
            <a:pPr marL="342900" indent="-342900">
              <a:spcBef>
                <a:spcPts val="0"/>
              </a:spcBef>
            </a:pPr>
            <a:r>
              <a:rPr lang="en-US" dirty="0" smtClean="0">
                <a:ea typeface="Times New Roman"/>
                <a:cs typeface="Times New Roman"/>
              </a:rPr>
              <a:t>Established division goal of evaluation/improving customer service</a:t>
            </a:r>
          </a:p>
          <a:p>
            <a:pPr marL="342900" indent="-342900">
              <a:spcBef>
                <a:spcPts val="0"/>
              </a:spcBef>
            </a:pPr>
            <a:endParaRPr lang="en-US" dirty="0" smtClean="0">
              <a:ea typeface="Times New Roman"/>
              <a:cs typeface="Times New Roman"/>
            </a:endParaRPr>
          </a:p>
          <a:p>
            <a:pPr marL="342900" indent="-342900">
              <a:spcBef>
                <a:spcPts val="0"/>
              </a:spcBef>
            </a:pPr>
            <a:r>
              <a:rPr lang="en-US" dirty="0" smtClean="0">
                <a:ea typeface="Times New Roman"/>
                <a:cs typeface="Times New Roman"/>
              </a:rPr>
              <a:t>Discussion Boards on Blackboard </a:t>
            </a:r>
          </a:p>
          <a:p>
            <a:pPr marL="342900" indent="-342900" algn="r">
              <a:spcBef>
                <a:spcPts val="0"/>
              </a:spcBef>
              <a:buNone/>
            </a:pPr>
            <a:endParaRPr lang="en-US" sz="1200" dirty="0" smtClean="0">
              <a:ea typeface="Times New Roman"/>
              <a:cs typeface="Times New Roman"/>
            </a:endParaRPr>
          </a:p>
          <a:p>
            <a:pPr marL="342900" indent="-342900" algn="r">
              <a:spcBef>
                <a:spcPts val="0"/>
              </a:spcBef>
              <a:buNone/>
            </a:pPr>
            <a:r>
              <a:rPr lang="en-US" sz="1200" dirty="0" smtClean="0">
                <a:ea typeface="Times New Roman"/>
                <a:cs typeface="Times New Roman"/>
              </a:rPr>
              <a:t>EG</a:t>
            </a:r>
          </a:p>
          <a:p>
            <a:pPr marL="342900" indent="-342900" algn="r">
              <a:spcBef>
                <a:spcPts val="0"/>
              </a:spcBef>
              <a:buNone/>
            </a:pPr>
            <a:endParaRPr lang="en-US" dirty="0" smtClean="0">
              <a:ea typeface="Times New Roman"/>
              <a:cs typeface="Times New Roman"/>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pPr fontAlgn="auto">
              <a:spcAft>
                <a:spcPts val="0"/>
              </a:spcAft>
              <a:defRPr/>
            </a:pPr>
            <a:r>
              <a:rPr lang="en-US" sz="2800" dirty="0" smtClean="0">
                <a:solidFill>
                  <a:schemeClr val="accent1">
                    <a:satMod val="150000"/>
                  </a:schemeClr>
                </a:solidFill>
              </a:rPr>
              <a:t>Accrediting Commission For Community and Junior Colleges (ACCJC)</a:t>
            </a:r>
            <a:endParaRPr lang="en-US" sz="2800" dirty="0">
              <a:solidFill>
                <a:schemeClr val="accent1">
                  <a:satMod val="150000"/>
                </a:schemeClr>
              </a:solidFill>
            </a:endParaRPr>
          </a:p>
        </p:txBody>
      </p:sp>
      <p:sp>
        <p:nvSpPr>
          <p:cNvPr id="3" name="Content Placeholder 2"/>
          <p:cNvSpPr>
            <a:spLocks noGrp="1"/>
          </p:cNvSpPr>
          <p:nvPr>
            <p:ph idx="1"/>
          </p:nvPr>
        </p:nvSpPr>
        <p:spPr/>
        <p:txBody>
          <a:bodyPr rtlCol="0">
            <a:normAutofit fontScale="85000" lnSpcReduction="20000"/>
          </a:bodyPr>
          <a:lstStyle/>
          <a:p>
            <a:pPr marL="438912" indent="-320040" fontAlgn="auto">
              <a:spcBef>
                <a:spcPts val="0"/>
              </a:spcBef>
              <a:spcAft>
                <a:spcPts val="0"/>
              </a:spcAft>
              <a:buFont typeface="Wingdings 2"/>
              <a:buChar char=""/>
              <a:defRPr/>
            </a:pPr>
            <a:r>
              <a:rPr lang="en-US" dirty="0" smtClean="0"/>
              <a:t>Requires that institutions “assess progress toward achieving stated goals and make decisions regarding the improvement of institutional effectiveness in an ongoing and systematic cycle of evaluation, integrated planning, resource allocation, implementation and re-evaluation.”</a:t>
            </a:r>
          </a:p>
          <a:p>
            <a:pPr marL="438912" indent="-320040" fontAlgn="auto">
              <a:spcBef>
                <a:spcPts val="0"/>
              </a:spcBef>
              <a:spcAft>
                <a:spcPts val="0"/>
              </a:spcAft>
              <a:buFont typeface="Wingdings 2"/>
              <a:buChar char=""/>
              <a:defRPr/>
            </a:pPr>
            <a:r>
              <a:rPr lang="en-US" dirty="0" smtClean="0"/>
              <a:t>“A college must have a point in its decision-making process whereby it considers all of its plans, determines how to align them and which ones it will commit to, determines the sequence in which they might best be achieved, sets priorities, and allocates resources and responsibilities to achieve the needed changes by determined dates.”</a:t>
            </a:r>
          </a:p>
          <a:p>
            <a:pPr marL="438912" indent="-320040" fontAlgn="auto">
              <a:spcBef>
                <a:spcPts val="0"/>
              </a:spcBef>
              <a:spcAft>
                <a:spcPts val="0"/>
              </a:spcAft>
              <a:buFont typeface="Wingdings 2"/>
              <a:buChar char=""/>
              <a:defRPr/>
            </a:pPr>
            <a:endParaRPr lang="en-US" dirty="0"/>
          </a:p>
        </p:txBody>
      </p:sp>
      <p:sp>
        <p:nvSpPr>
          <p:cNvPr id="9" name="Footer Placeholder 8"/>
          <p:cNvSpPr>
            <a:spLocks noGrp="1"/>
          </p:cNvSpPr>
          <p:nvPr>
            <p:ph type="ftr" sz="quarter" idx="11"/>
          </p:nvPr>
        </p:nvSpPr>
        <p:spPr/>
        <p:txBody>
          <a:bodyPr/>
          <a:lstStyle/>
          <a:p>
            <a:pPr>
              <a:defRPr/>
            </a:pPr>
            <a:r>
              <a:rPr lang="en-US" dirty="0" smtClean="0"/>
              <a:t>Source: ACCJC News, Fall 2009</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600200" y="3276600"/>
            <a:ext cx="990600" cy="369332"/>
          </a:xfrm>
          <a:prstGeom prst="rect">
            <a:avLst/>
          </a:prstGeom>
          <a:noFill/>
        </p:spPr>
        <p:txBody>
          <a:bodyPr wrap="square" rtlCol="0">
            <a:spAutoFit/>
          </a:bodyPr>
          <a:lstStyle/>
          <a:p>
            <a:r>
              <a:rPr lang="en-US" dirty="0" smtClean="0"/>
              <a:t>People</a:t>
            </a:r>
            <a:endParaRPr lang="en-US" dirty="0"/>
          </a:p>
        </p:txBody>
      </p:sp>
      <p:sp>
        <p:nvSpPr>
          <p:cNvPr id="6" name="TextBox 5"/>
          <p:cNvSpPr txBox="1"/>
          <p:nvPr/>
        </p:nvSpPr>
        <p:spPr>
          <a:xfrm>
            <a:off x="6629400" y="3276600"/>
            <a:ext cx="1034257" cy="369332"/>
          </a:xfrm>
          <a:prstGeom prst="rect">
            <a:avLst/>
          </a:prstGeom>
          <a:noFill/>
        </p:spPr>
        <p:txBody>
          <a:bodyPr wrap="none" rtlCol="0">
            <a:spAutoFit/>
          </a:bodyPr>
          <a:lstStyle/>
          <a:p>
            <a:r>
              <a:rPr lang="en-US" dirty="0" smtClean="0"/>
              <a:t>Products</a:t>
            </a:r>
            <a:endParaRPr lang="en-US" dirty="0"/>
          </a:p>
        </p:txBody>
      </p:sp>
      <p:sp>
        <p:nvSpPr>
          <p:cNvPr id="7" name="TextBox 6"/>
          <p:cNvSpPr txBox="1"/>
          <p:nvPr/>
        </p:nvSpPr>
        <p:spPr>
          <a:xfrm>
            <a:off x="3179209" y="838200"/>
            <a:ext cx="2733056" cy="646331"/>
          </a:xfrm>
          <a:prstGeom prst="rect">
            <a:avLst/>
          </a:prstGeom>
          <a:noFill/>
        </p:spPr>
        <p:txBody>
          <a:bodyPr wrap="none" rtlCol="0">
            <a:spAutoFit/>
          </a:bodyPr>
          <a:lstStyle/>
          <a:p>
            <a:pPr algn="ctr"/>
            <a:r>
              <a:rPr lang="en-US" dirty="0" smtClean="0"/>
              <a:t>Development and Revision</a:t>
            </a:r>
          </a:p>
          <a:p>
            <a:pPr algn="ctr"/>
            <a:r>
              <a:rPr lang="en-US" dirty="0" smtClean="0"/>
              <a:t>Process</a:t>
            </a:r>
            <a:endParaRPr lang="en-US" dirty="0"/>
          </a:p>
        </p:txBody>
      </p:sp>
      <p:sp>
        <p:nvSpPr>
          <p:cNvPr id="8" name="TextBox 7"/>
          <p:cNvSpPr txBox="1"/>
          <p:nvPr/>
        </p:nvSpPr>
        <p:spPr>
          <a:xfrm>
            <a:off x="1963086" y="5486400"/>
            <a:ext cx="2526974" cy="369332"/>
          </a:xfrm>
          <a:prstGeom prst="rect">
            <a:avLst/>
          </a:prstGeom>
          <a:noFill/>
        </p:spPr>
        <p:txBody>
          <a:bodyPr wrap="none" rtlCol="0">
            <a:spAutoFit/>
          </a:bodyPr>
          <a:lstStyle/>
          <a:p>
            <a:pPr algn="ctr"/>
            <a:r>
              <a:rPr lang="en-US" dirty="0" smtClean="0"/>
              <a:t>Implementation (Action)</a:t>
            </a:r>
            <a:endParaRPr lang="en-US" dirty="0"/>
          </a:p>
        </p:txBody>
      </p:sp>
      <p:sp>
        <p:nvSpPr>
          <p:cNvPr id="9" name="TextBox 8"/>
          <p:cNvSpPr txBox="1"/>
          <p:nvPr/>
        </p:nvSpPr>
        <p:spPr>
          <a:xfrm>
            <a:off x="4876800" y="5486400"/>
            <a:ext cx="2819400" cy="646331"/>
          </a:xfrm>
          <a:prstGeom prst="rect">
            <a:avLst/>
          </a:prstGeom>
          <a:noFill/>
        </p:spPr>
        <p:txBody>
          <a:bodyPr wrap="square" rtlCol="0">
            <a:spAutoFit/>
          </a:bodyPr>
          <a:lstStyle/>
          <a:p>
            <a:r>
              <a:rPr lang="en-US" dirty="0" smtClean="0"/>
              <a:t>Assessment &amp; Improvement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048000" y="762000"/>
            <a:ext cx="2890278" cy="461665"/>
          </a:xfrm>
          <a:prstGeom prst="rect">
            <a:avLst/>
          </a:prstGeom>
          <a:noFill/>
          <a:ln>
            <a:solidFill>
              <a:schemeClr val="accent1"/>
            </a:solidFill>
          </a:ln>
        </p:spPr>
        <p:txBody>
          <a:bodyPr wrap="none" rtlCol="0">
            <a:spAutoFit/>
          </a:bodyPr>
          <a:lstStyle/>
          <a:p>
            <a:r>
              <a:rPr lang="en-US" sz="2400" dirty="0" smtClean="0">
                <a:solidFill>
                  <a:schemeClr val="tx2"/>
                </a:solidFill>
              </a:rPr>
              <a:t>Reedley College Plans</a:t>
            </a:r>
            <a:endParaRPr lang="en-US" sz="2400" dirty="0">
              <a:solidFill>
                <a:schemeClr val="tx2"/>
              </a:solidFill>
            </a:endParaRPr>
          </a:p>
        </p:txBody>
      </p:sp>
      <p:cxnSp>
        <p:nvCxnSpPr>
          <p:cNvPr id="7" name="Straight Connector 6"/>
          <p:cNvCxnSpPr/>
          <p:nvPr/>
        </p:nvCxnSpPr>
        <p:spPr>
          <a:xfrm>
            <a:off x="5943600" y="2971800"/>
            <a:ext cx="228600" cy="1588"/>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181600" y="4038600"/>
            <a:ext cx="304800"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Integrated Planning????</a:t>
            </a:r>
            <a:endParaRPr lang="en-US" dirty="0">
              <a:solidFill>
                <a:schemeClr val="accent1">
                  <a:satMod val="150000"/>
                </a:schemeClr>
              </a:solidFill>
            </a:endParaRPr>
          </a:p>
        </p:txBody>
      </p:sp>
      <p:sp>
        <p:nvSpPr>
          <p:cNvPr id="3" name="Content Placeholder 2"/>
          <p:cNvSpPr>
            <a:spLocks noGrp="1"/>
          </p:cNvSpPr>
          <p:nvPr>
            <p:ph idx="1"/>
          </p:nvPr>
        </p:nvSpPr>
        <p:spPr>
          <a:xfrm>
            <a:off x="457200" y="1524000"/>
            <a:ext cx="8229600" cy="5334000"/>
          </a:xfrm>
        </p:spPr>
        <p:txBody>
          <a:bodyPr rtlCol="0">
            <a:normAutofit fontScale="55000" lnSpcReduction="20000"/>
          </a:bodyPr>
          <a:lstStyle/>
          <a:p>
            <a:pPr marL="438912" indent="-320040" fontAlgn="auto">
              <a:spcBef>
                <a:spcPts val="0"/>
              </a:spcBef>
              <a:spcAft>
                <a:spcPts val="0"/>
              </a:spcAft>
              <a:buFont typeface="Wingdings 2"/>
              <a:buNone/>
              <a:defRPr/>
            </a:pPr>
            <a:endParaRPr lang="en-US" sz="2500" dirty="0" smtClean="0"/>
          </a:p>
          <a:p>
            <a:pPr marL="438912" indent="-320040" fontAlgn="auto">
              <a:spcBef>
                <a:spcPts val="0"/>
              </a:spcBef>
              <a:spcAft>
                <a:spcPts val="0"/>
              </a:spcAft>
              <a:buFont typeface="Wingdings 2"/>
              <a:buChar char=""/>
              <a:defRPr/>
            </a:pPr>
            <a:r>
              <a:rPr lang="en-US" sz="2500" dirty="0" smtClean="0"/>
              <a:t>The college’s </a:t>
            </a:r>
            <a:r>
              <a:rPr lang="en-US" sz="2500" b="1" dirty="0" smtClean="0"/>
              <a:t>Mission</a:t>
            </a:r>
            <a:r>
              <a:rPr lang="en-US" sz="2500" dirty="0" smtClean="0"/>
              <a:t> describes the college’s intended student population and the services the college promises to provide to the community. As such, this statement is the touchstone for the entire planning process. 			</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The college uses this statement, as well as the goals developed by the Board of Trustees, to assess its current status and anticipate future challenges in a long-term </a:t>
            </a:r>
            <a:r>
              <a:rPr lang="en-US" sz="2500" b="1" dirty="0" smtClean="0"/>
              <a:t>Educational Master Plan</a:t>
            </a:r>
            <a:r>
              <a:rPr lang="en-US" sz="2500" dirty="0" smtClean="0"/>
              <a:t>.</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This long-term plan is then the driver of the college’s three-year </a:t>
            </a:r>
            <a:r>
              <a:rPr lang="en-US" sz="2500" b="1" dirty="0" smtClean="0"/>
              <a:t>Strategic Plans </a:t>
            </a:r>
            <a:r>
              <a:rPr lang="en-US" sz="2500" dirty="0" smtClean="0"/>
              <a:t>and its annual </a:t>
            </a:r>
            <a:r>
              <a:rPr lang="en-US" sz="2500" b="1" dirty="0" smtClean="0"/>
              <a:t>Program Reviews</a:t>
            </a:r>
            <a:r>
              <a:rPr lang="en-US" sz="2500" dirty="0" smtClean="0"/>
              <a:t>. The program reviews include a thorough analysis of each academic and student services program and administrative function, as well as programmatic planning at the unit level. The strategic objectives in the Strategic Plan and the unit plans in the Program Reviews also inform the subsequent editions of the Educational Master Plan; the long-term and short-terms plans reciprocally inform one another.</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b="1" dirty="0" smtClean="0"/>
              <a:t>Resources</a:t>
            </a:r>
            <a:r>
              <a:rPr lang="en-US" sz="2500" dirty="0" smtClean="0"/>
              <a:t> are allocated based on college-wide strategic plans and unit-level plans, thereby ensuring the college’s forward movement on the college’s strategic objectives that were drawn from the recommendations in the Educational Master Plan and articulated in the Strategic Plan.</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Following the allocation of resources, the college mobilizes its resources to </a:t>
            </a:r>
            <a:r>
              <a:rPr lang="en-US" sz="2500" b="1" dirty="0" smtClean="0"/>
              <a:t>implement its plans</a:t>
            </a:r>
            <a:r>
              <a:rPr lang="en-US" sz="2500" dirty="0" smtClean="0"/>
              <a:t>.</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The college </a:t>
            </a:r>
            <a:r>
              <a:rPr lang="en-US" sz="2500" b="1" dirty="0" smtClean="0"/>
              <a:t>assesses progress </a:t>
            </a:r>
            <a:r>
              <a:rPr lang="en-US" sz="2500" dirty="0" smtClean="0"/>
              <a:t>on the strategic objectives and makes adjustments in action steps as needed to continue the college’s forward movement in fulfilling its mission. Assessment of the outcomes as well as assessment of the planning processes itself is embedded throughout the planning efforts.  </a:t>
            </a:r>
          </a:p>
          <a:p>
            <a:pPr marL="438912" indent="-320040" fontAlgn="auto">
              <a:spcBef>
                <a:spcPts val="0"/>
              </a:spcBef>
              <a:spcAft>
                <a:spcPts val="0"/>
              </a:spcAft>
              <a:buFont typeface="Wingdings 2"/>
              <a:buChar char=""/>
              <a:defRPr/>
            </a:pPr>
            <a:endParaRPr lang="en-US" sz="2400" dirty="0" smtClean="0"/>
          </a:p>
          <a:p>
            <a:pPr marL="438912" indent="-320040" fontAlgn="auto">
              <a:spcBef>
                <a:spcPts val="0"/>
              </a:spcBef>
              <a:spcAft>
                <a:spcPts val="0"/>
              </a:spcAft>
              <a:buFont typeface="Wingdings 2"/>
              <a:buChar char=""/>
              <a:defRPr/>
            </a:pPr>
            <a:endParaRPr lang="en-US" sz="2400"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None/>
              <a:defRPr/>
            </a:pPr>
            <a:endParaRPr lang="en-US" dirty="0"/>
          </a:p>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None/>
              <a:defRPr/>
            </a:pPr>
            <a:endParaRPr lang="en-US" dirty="0" smtClean="0"/>
          </a:p>
          <a:p>
            <a:pPr marL="438912" indent="-320040" algn="r" fontAlgn="auto">
              <a:spcBef>
                <a:spcPts val="0"/>
              </a:spcBef>
              <a:spcAft>
                <a:spcPts val="0"/>
              </a:spcAft>
              <a:buFont typeface="Wingdings 2"/>
              <a:buNone/>
              <a:defRPr/>
            </a:pPr>
            <a:endParaRPr lang="en-US"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371600" y="762000"/>
            <a:ext cx="6785384" cy="461665"/>
          </a:xfrm>
          <a:prstGeom prst="rect">
            <a:avLst/>
          </a:prstGeom>
          <a:noFill/>
          <a:ln>
            <a:solidFill>
              <a:schemeClr val="accent1"/>
            </a:solidFill>
          </a:ln>
        </p:spPr>
        <p:txBody>
          <a:bodyPr wrap="none" rtlCol="0">
            <a:spAutoFit/>
          </a:bodyPr>
          <a:lstStyle/>
          <a:p>
            <a:r>
              <a:rPr lang="en-US" sz="2400" dirty="0" smtClean="0">
                <a:solidFill>
                  <a:schemeClr val="tx2"/>
                </a:solidFill>
              </a:rPr>
              <a:t>Reedley College Plans – development responsibilities</a:t>
            </a:r>
            <a:endParaRPr lang="en-US" sz="2400" dirty="0">
              <a:solidFill>
                <a:schemeClr val="tx2"/>
              </a:solidFill>
            </a:endParaRPr>
          </a:p>
        </p:txBody>
      </p:sp>
      <p:cxnSp>
        <p:nvCxnSpPr>
          <p:cNvPr id="7" name="Straight Connector 6"/>
          <p:cNvCxnSpPr/>
          <p:nvPr/>
        </p:nvCxnSpPr>
        <p:spPr>
          <a:xfrm>
            <a:off x="5943600" y="2971800"/>
            <a:ext cx="228600" cy="1588"/>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181600" y="4038600"/>
            <a:ext cx="304800" cy="1588"/>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6" name="Diagram 5"/>
          <p:cNvGraphicFramePr/>
          <p:nvPr/>
        </p:nvGraphicFramePr>
        <p:xfrm>
          <a:off x="609600" y="1676400"/>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Why is Integrated Planning Relevant?</a:t>
            </a:r>
            <a:endParaRPr lang="en-US" dirty="0">
              <a:solidFill>
                <a:schemeClr val="accent1">
                  <a:satMod val="150000"/>
                </a:schemeClr>
              </a:solidFill>
            </a:endParaRPr>
          </a:p>
        </p:txBody>
      </p:sp>
      <p:sp>
        <p:nvSpPr>
          <p:cNvPr id="8195" name="Content Placeholder 2"/>
          <p:cNvSpPr>
            <a:spLocks noGrp="1"/>
          </p:cNvSpPr>
          <p:nvPr>
            <p:ph idx="1"/>
          </p:nvPr>
        </p:nvSpPr>
        <p:spPr/>
        <p:txBody>
          <a:bodyPr/>
          <a:lstStyle/>
          <a:p>
            <a:r>
              <a:rPr lang="en-US" sz="2400" dirty="0" smtClean="0"/>
              <a:t>The College Mission statement is a cornerstone of the Planning Process</a:t>
            </a:r>
          </a:p>
          <a:p>
            <a:r>
              <a:rPr lang="en-US" sz="2400" dirty="0" smtClean="0"/>
              <a:t>The Educational Master Plan provides a look at the current and future long-term goals of the college based on the Mission</a:t>
            </a:r>
          </a:p>
          <a:p>
            <a:r>
              <a:rPr lang="en-US" sz="2400" dirty="0" smtClean="0"/>
              <a:t>Facilities, Technology, and Equipment Replacement Plans</a:t>
            </a:r>
          </a:p>
          <a:p>
            <a:r>
              <a:rPr lang="en-US" sz="2400" dirty="0" smtClean="0"/>
              <a:t>The Strategic Plan and Program Review Process bring planning to the course, program, and service levels for a thorough self-analysis</a:t>
            </a:r>
          </a:p>
          <a:p>
            <a:r>
              <a:rPr lang="en-US" sz="2400" dirty="0" smtClean="0"/>
              <a:t>Resources are allocated based on these plans and move the college forward</a:t>
            </a:r>
          </a:p>
          <a:p>
            <a:r>
              <a:rPr lang="en-US" sz="2400" dirty="0" smtClean="0"/>
              <a:t>Assessment and analysis help measure progress                    </a:t>
            </a:r>
            <a:r>
              <a:rPr lang="en-US" sz="1200" dirty="0" smtClean="0">
                <a:ea typeface="Calibri" pitchFamily="34" charset="0"/>
                <a:cs typeface="Times New Roman" pitchFamily="18" charset="0"/>
              </a:rPr>
              <a:t>MH</a:t>
            </a:r>
          </a:p>
          <a:p>
            <a:endParaRPr lang="en-US" sz="2400" dirty="0" smtClean="0">
              <a:latin typeface="Century Gothic" pitchFamily="34" charset="0"/>
              <a:ea typeface="Calibri" pitchFamily="34" charset="0"/>
              <a:cs typeface="Times New Roman" pitchFamily="18" charset="0"/>
            </a:endParaRPr>
          </a:p>
          <a:p>
            <a:endParaRPr lang="en-US" dirty="0" smtClean="0">
              <a:latin typeface="Century Gothic" pitchFamily="34" charset="0"/>
              <a:ea typeface="Calibri" pitchFamily="34" charset="0"/>
              <a:cs typeface="Times New Roman" pitchFamily="18" charset="0"/>
            </a:endParaRPr>
          </a:p>
          <a:p>
            <a:endParaRPr lang="en-US" dirty="0" smtClean="0">
              <a:latin typeface="Century Gothic"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Why do We C.A.R.E?</a:t>
            </a:r>
            <a:endParaRPr lang="en-US" sz="4400" b="1" dirty="0"/>
          </a:p>
        </p:txBody>
      </p:sp>
      <p:sp>
        <p:nvSpPr>
          <p:cNvPr id="3" name="Content Placeholder 2"/>
          <p:cNvSpPr>
            <a:spLocks noGrp="1"/>
          </p:cNvSpPr>
          <p:nvPr>
            <p:ph idx="1"/>
          </p:nvPr>
        </p:nvSpPr>
        <p:spPr>
          <a:xfrm>
            <a:off x="301752" y="1527048"/>
            <a:ext cx="8503920" cy="4797552"/>
          </a:xfrm>
        </p:spPr>
        <p:txBody>
          <a:bodyPr numCol="2">
            <a:normAutofit fontScale="55000" lnSpcReduction="20000"/>
          </a:bodyPr>
          <a:lstStyle/>
          <a:p>
            <a:pPr lvl="0">
              <a:buNone/>
            </a:pPr>
            <a:r>
              <a:rPr lang="en-US" b="1" dirty="0" smtClean="0"/>
              <a:t>Why don’t people take the opportunity to participate</a:t>
            </a:r>
            <a:r>
              <a:rPr lang="en-US" b="1" dirty="0" smtClean="0"/>
              <a:t>?</a:t>
            </a:r>
          </a:p>
          <a:p>
            <a:pPr lvl="0">
              <a:buNone/>
            </a:pPr>
            <a:endParaRPr lang="en-US" dirty="0" smtClean="0"/>
          </a:p>
          <a:p>
            <a:pPr lvl="0"/>
            <a:r>
              <a:rPr lang="en-US" dirty="0" smtClean="0"/>
              <a:t>Apathetic</a:t>
            </a:r>
          </a:p>
          <a:p>
            <a:pPr lvl="0"/>
            <a:r>
              <a:rPr lang="en-US" dirty="0" smtClean="0"/>
              <a:t>Busy</a:t>
            </a:r>
          </a:p>
          <a:p>
            <a:pPr lvl="0"/>
            <a:r>
              <a:rPr lang="en-US" dirty="0" smtClean="0"/>
              <a:t>Not committed</a:t>
            </a:r>
          </a:p>
          <a:p>
            <a:pPr lvl="0"/>
            <a:r>
              <a:rPr lang="en-US" dirty="0" smtClean="0"/>
              <a:t>Disconnect/disgruntled</a:t>
            </a:r>
          </a:p>
          <a:p>
            <a:pPr lvl="0"/>
            <a:r>
              <a:rPr lang="en-US" dirty="0" smtClean="0"/>
              <a:t>Don’t see the need</a:t>
            </a:r>
          </a:p>
          <a:p>
            <a:pPr lvl="0"/>
            <a:r>
              <a:rPr lang="en-US" dirty="0" smtClean="0"/>
              <a:t>Core personality (lazy)</a:t>
            </a:r>
          </a:p>
          <a:p>
            <a:pPr lvl="0"/>
            <a:r>
              <a:rPr lang="en-US" dirty="0" smtClean="0"/>
              <a:t>Don’t believe</a:t>
            </a:r>
          </a:p>
          <a:p>
            <a:pPr lvl="0"/>
            <a:r>
              <a:rPr lang="en-US" dirty="0" smtClean="0"/>
              <a:t>Doesn’t make a difference</a:t>
            </a:r>
          </a:p>
          <a:p>
            <a:pPr lvl="0"/>
            <a:r>
              <a:rPr lang="en-US" dirty="0" smtClean="0"/>
              <a:t>Time</a:t>
            </a:r>
          </a:p>
          <a:p>
            <a:pPr lvl="0"/>
            <a:r>
              <a:rPr lang="en-US" dirty="0" smtClean="0"/>
              <a:t>Compliant</a:t>
            </a:r>
          </a:p>
          <a:p>
            <a:pPr lvl="0"/>
            <a:r>
              <a:rPr lang="en-US" dirty="0" smtClean="0"/>
              <a:t>Not part of the job</a:t>
            </a:r>
          </a:p>
          <a:p>
            <a:pPr lvl="0"/>
            <a:r>
              <a:rPr lang="en-US" dirty="0" smtClean="0"/>
              <a:t>Burn out</a:t>
            </a:r>
          </a:p>
          <a:p>
            <a:pPr lvl="0"/>
            <a:r>
              <a:rPr lang="en-US" dirty="0" smtClean="0"/>
              <a:t>More valuable to department than college as a whole</a:t>
            </a:r>
          </a:p>
          <a:p>
            <a:pPr lvl="0"/>
            <a:r>
              <a:rPr lang="en-US" dirty="0" smtClean="0"/>
              <a:t>Individual vs team players</a:t>
            </a:r>
          </a:p>
          <a:p>
            <a:pPr lvl="0"/>
            <a:r>
              <a:rPr lang="en-US" dirty="0" smtClean="0"/>
              <a:t>Peer pressure creates guilt for having to backfill jobs when gone.</a:t>
            </a:r>
          </a:p>
          <a:p>
            <a:pPr lvl="0"/>
            <a:r>
              <a:rPr lang="en-US" dirty="0" smtClean="0"/>
              <a:t>Animosity builds when gone</a:t>
            </a:r>
          </a:p>
          <a:p>
            <a:pPr lvl="0"/>
            <a:r>
              <a:rPr lang="en-US" dirty="0" smtClean="0"/>
              <a:t>Fear of retribution</a:t>
            </a:r>
          </a:p>
          <a:p>
            <a:pPr lvl="0"/>
            <a:r>
              <a:rPr lang="en-US" dirty="0" smtClean="0"/>
              <a:t>Have family obligations</a:t>
            </a:r>
          </a:p>
          <a:p>
            <a:pPr lvl="0"/>
            <a:r>
              <a:rPr lang="en-US" dirty="0" smtClean="0"/>
              <a:t>Teaching overload</a:t>
            </a:r>
          </a:p>
          <a:p>
            <a:pPr lvl="0">
              <a:buNone/>
            </a:pPr>
            <a:r>
              <a:rPr lang="en-US" dirty="0" smtClean="0"/>
              <a:t> </a:t>
            </a:r>
          </a:p>
          <a:p>
            <a:pPr lvl="0">
              <a:buNone/>
            </a:pPr>
            <a:r>
              <a:rPr lang="en-US" b="1" dirty="0" smtClean="0"/>
              <a:t>Why do people take the opportunity to participate?</a:t>
            </a:r>
          </a:p>
          <a:p>
            <a:pPr>
              <a:buNone/>
            </a:pPr>
            <a:endParaRPr lang="en-US" dirty="0" smtClean="0"/>
          </a:p>
          <a:p>
            <a:pPr lvl="0"/>
            <a:r>
              <a:rPr lang="en-US" dirty="0" smtClean="0"/>
              <a:t>Chance to make a difference</a:t>
            </a:r>
          </a:p>
          <a:p>
            <a:pPr lvl="0"/>
            <a:r>
              <a:rPr lang="en-US" dirty="0" smtClean="0"/>
              <a:t>Interest</a:t>
            </a:r>
          </a:p>
          <a:p>
            <a:pPr lvl="0"/>
            <a:r>
              <a:rPr lang="en-US" dirty="0" smtClean="0"/>
              <a:t>Type-A</a:t>
            </a:r>
          </a:p>
          <a:p>
            <a:pPr lvl="0"/>
            <a:r>
              <a:rPr lang="en-US" dirty="0" smtClean="0"/>
              <a:t>Committed</a:t>
            </a:r>
          </a:p>
          <a:p>
            <a:pPr lvl="0"/>
            <a:r>
              <a:rPr lang="en-US" dirty="0" smtClean="0"/>
              <a:t>Special Interest</a:t>
            </a:r>
          </a:p>
          <a:p>
            <a:pPr lvl="0"/>
            <a:r>
              <a:rPr lang="en-US" dirty="0" smtClean="0"/>
              <a:t>Advancement</a:t>
            </a:r>
          </a:p>
          <a:p>
            <a:pPr lvl="0"/>
            <a:r>
              <a:rPr lang="en-US" dirty="0" smtClean="0"/>
              <a:t>Want to be heard</a:t>
            </a:r>
          </a:p>
          <a:p>
            <a:pPr lvl="0"/>
            <a:r>
              <a:rPr lang="en-US" dirty="0" smtClean="0"/>
              <a:t>Don’t want to be at their job</a:t>
            </a:r>
          </a:p>
          <a:p>
            <a:pPr lvl="0"/>
            <a:r>
              <a:rPr lang="en-US" dirty="0" smtClean="0"/>
              <a:t>They really care</a:t>
            </a:r>
          </a:p>
          <a:p>
            <a:pPr lvl="0"/>
            <a:r>
              <a:rPr lang="en-US" dirty="0" smtClean="0"/>
              <a:t>Influencing direction</a:t>
            </a:r>
          </a:p>
          <a:p>
            <a:pPr lvl="0"/>
            <a:r>
              <a:rPr lang="en-US" dirty="0" smtClean="0"/>
              <a:t>Have impact</a:t>
            </a:r>
          </a:p>
          <a:p>
            <a:pPr lvl="0"/>
            <a:r>
              <a:rPr lang="en-US" dirty="0" smtClean="0"/>
              <a:t>Be part of decision making</a:t>
            </a:r>
          </a:p>
          <a:p>
            <a:pPr lvl="0"/>
            <a:r>
              <a:rPr lang="en-US" dirty="0" smtClean="0"/>
              <a:t>High trust of administration</a:t>
            </a:r>
          </a:p>
          <a:p>
            <a:pPr marL="342900" indent="-342900" algn="r">
              <a:lnSpc>
                <a:spcPct val="115000"/>
              </a:lnSpc>
              <a:spcBef>
                <a:spcPts val="0"/>
              </a:spcBef>
              <a:spcAft>
                <a:spcPts val="1000"/>
              </a:spcAft>
              <a:buNone/>
            </a:pPr>
            <a:r>
              <a:rPr lang="en-US" sz="1400" dirty="0" smtClean="0">
                <a:latin typeface="Calibri"/>
                <a:ea typeface="Calibri"/>
                <a:cs typeface="Times New Roman"/>
              </a:rPr>
              <a:t>EG</a:t>
            </a:r>
            <a:endParaRPr lang="en-US" sz="1400" dirty="0" smtClean="0">
              <a:ea typeface="Calibri"/>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1371600" y="1143000"/>
            <a:ext cx="6362700" cy="4381500"/>
          </a:xfrm>
          <a:prstGeom prst="rect">
            <a:avLst/>
          </a:prstGeom>
        </p:spPr>
        <p:txBody>
          <a:bodyPr wrap="none" fromWordArt="1">
            <a:prstTxWarp prst="textPlain">
              <a:avLst>
                <a:gd name="adj" fmla="val 50000"/>
              </a:avLst>
            </a:prstTxWarp>
          </a:bodyPr>
          <a:lstStyle/>
          <a:p>
            <a:pPr algn="ctr"/>
            <a:r>
              <a:rPr lang="en-US" sz="3600" b="1" kern="10" dirty="0">
                <a:ln w="15875">
                  <a:solidFill>
                    <a:srgbClr val="000000"/>
                  </a:solidFill>
                  <a:round/>
                  <a:headEnd/>
                  <a:tailEnd/>
                </a:ln>
                <a:solidFill>
                  <a:srgbClr val="FF9900"/>
                </a:solidFill>
                <a:latin typeface="Arial Black"/>
              </a:rPr>
              <a:t>Shared</a:t>
            </a:r>
          </a:p>
          <a:p>
            <a:pPr algn="ctr"/>
            <a:r>
              <a:rPr lang="en-US" sz="3600" b="1" kern="10" dirty="0">
                <a:ln w="15875">
                  <a:solidFill>
                    <a:srgbClr val="000000"/>
                  </a:solidFill>
                  <a:round/>
                  <a:headEnd/>
                  <a:tailEnd/>
                </a:ln>
                <a:solidFill>
                  <a:srgbClr val="FF9900"/>
                </a:solidFill>
                <a:latin typeface="Arial Black"/>
              </a:rPr>
              <a:t>Governance</a:t>
            </a:r>
          </a:p>
        </p:txBody>
      </p:sp>
      <p:sp>
        <p:nvSpPr>
          <p:cNvPr id="8195" name="Text Box 3"/>
          <p:cNvSpPr txBox="1">
            <a:spLocks noChangeArrowheads="1"/>
          </p:cNvSpPr>
          <p:nvPr/>
        </p:nvSpPr>
        <p:spPr bwMode="auto">
          <a:xfrm>
            <a:off x="7239000" y="612616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NEXT</a:t>
            </a:r>
          </a:p>
        </p:txBody>
      </p:sp>
      <p:sp>
        <p:nvSpPr>
          <p:cNvPr id="4" name="Rounded Rectangle 3">
            <a:hlinkClick r:id="" action="ppaction://hlinkshowjump?jump=nextslide">
              <a:snd r:embed="rId2" name="click-one-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bwMode="auto">
          <a:xfrm>
            <a:off x="457200" y="152400"/>
            <a:ext cx="8229600" cy="1250950"/>
          </a:xfrm>
          <a:noFill/>
        </p:spPr>
        <p:txBody>
          <a:bodyPr wrap="square" tIns="45720" bIns="45720" numCol="1" anchorCtr="0" compatLnSpc="1">
            <a:prstTxWarp prst="textNoShape">
              <a:avLst/>
            </a:prstTxWarp>
            <a:normAutofit fontScale="90000"/>
          </a:bodyPr>
          <a:lstStyle/>
          <a:p>
            <a:pPr algn="ctr"/>
            <a:r>
              <a:rPr lang="en-US" sz="4100" dirty="0" smtClean="0"/>
              <a:t>Who Wants to Be An Integrated Planning Millionaire?</a:t>
            </a:r>
          </a:p>
        </p:txBody>
      </p:sp>
      <p:sp>
        <p:nvSpPr>
          <p:cNvPr id="78851" name="Rectangle 3"/>
          <p:cNvSpPr>
            <a:spLocks noGrp="1"/>
          </p:cNvSpPr>
          <p:nvPr>
            <p:ph type="body" idx="1"/>
          </p:nvPr>
        </p:nvSpPr>
        <p:spPr/>
        <p:txBody>
          <a:bodyPr/>
          <a:lstStyle/>
          <a:p>
            <a:pPr>
              <a:lnSpc>
                <a:spcPct val="90000"/>
              </a:lnSpc>
            </a:pPr>
            <a:r>
              <a:rPr lang="en-US" sz="2400" dirty="0" smtClean="0"/>
              <a:t>One person from each team will be selected to be the “spokesperson”.</a:t>
            </a:r>
          </a:p>
          <a:p>
            <a:pPr>
              <a:lnSpc>
                <a:spcPct val="90000"/>
              </a:lnSpc>
            </a:pPr>
            <a:r>
              <a:rPr lang="en-US" sz="2400" dirty="0" smtClean="0"/>
              <a:t>That person will have to respond to a multiple choice question worth 10, 20, or 30 points.</a:t>
            </a:r>
          </a:p>
          <a:p>
            <a:pPr>
              <a:lnSpc>
                <a:spcPct val="90000"/>
              </a:lnSpc>
            </a:pPr>
            <a:r>
              <a:rPr lang="en-US" sz="2400" dirty="0" smtClean="0"/>
              <a:t>If the spokesperson is unsure of the answer, they have two lifelines:</a:t>
            </a:r>
          </a:p>
          <a:p>
            <a:pPr lvl="1">
              <a:lnSpc>
                <a:spcPct val="90000"/>
              </a:lnSpc>
            </a:pPr>
            <a:r>
              <a:rPr lang="en-US" sz="2000" dirty="0" smtClean="0"/>
              <a:t>“Poll the audience” – members of their team can vote for the answer they believe is correct. The spokesperson can choose whether or not to use the most popular answer from their team.</a:t>
            </a:r>
          </a:p>
          <a:p>
            <a:pPr lvl="1">
              <a:lnSpc>
                <a:spcPct val="90000"/>
              </a:lnSpc>
            </a:pPr>
            <a:r>
              <a:rPr lang="en-US" sz="2000" dirty="0" smtClean="0"/>
              <a:t>“50/50” – Two of the wrong answers will be removed from the screen and the spokesperson will choose from the remaining answers.</a:t>
            </a:r>
          </a:p>
          <a:p>
            <a:pPr>
              <a:lnSpc>
                <a:spcPct val="90000"/>
              </a:lnSpc>
            </a:pPr>
            <a:r>
              <a:rPr lang="en-US" sz="2400" dirty="0" smtClean="0"/>
              <a:t>If the team gets the answer correct, they receive the allotted amount of points. If the team gets the answer incorrect, they will not receive any points.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bwMode="auto">
          <a:xfrm>
            <a:off x="457200" y="155575"/>
            <a:ext cx="8229600" cy="1252538"/>
          </a:xfrm>
        </p:spPr>
        <p:txBody>
          <a:bodyPr wrap="square" tIns="45720" bIns="45720" numCol="1" anchorCtr="0" compatLnSpc="1">
            <a:prstTxWarp prst="textNoShape">
              <a:avLst/>
            </a:prstTxWarp>
          </a:bodyPr>
          <a:lstStyle/>
          <a:p>
            <a:pPr algn="ctr"/>
            <a:r>
              <a:rPr lang="en-US" dirty="0" smtClean="0"/>
              <a:t>Team C - Question 1 – 10 points</a:t>
            </a:r>
          </a:p>
        </p:txBody>
      </p:sp>
      <p:sp>
        <p:nvSpPr>
          <p:cNvPr id="18438" name="AutoShape 6"/>
          <p:cNvSpPr>
            <a:spLocks noChangeArrowheads="1"/>
          </p:cNvSpPr>
          <p:nvPr/>
        </p:nvSpPr>
        <p:spPr bwMode="auto">
          <a:xfrm>
            <a:off x="685800" y="33528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Planning</a:t>
            </a:r>
          </a:p>
        </p:txBody>
      </p:sp>
      <p:sp>
        <p:nvSpPr>
          <p:cNvPr id="18443" name="Text Box 11"/>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of the following is NOT a part of the Reedley College Integration Model?</a:t>
            </a:r>
          </a:p>
        </p:txBody>
      </p:sp>
      <p:sp>
        <p:nvSpPr>
          <p:cNvPr id="18444" name="AutoShape 12"/>
          <p:cNvSpPr>
            <a:spLocks noChangeArrowheads="1"/>
          </p:cNvSpPr>
          <p:nvPr/>
        </p:nvSpPr>
        <p:spPr bwMode="auto">
          <a:xfrm>
            <a:off x="50292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Participatory Government</a:t>
            </a:r>
          </a:p>
        </p:txBody>
      </p:sp>
      <p:sp>
        <p:nvSpPr>
          <p:cNvPr id="18445" name="AutoShape 13"/>
          <p:cNvSpPr>
            <a:spLocks noChangeArrowheads="1"/>
          </p:cNvSpPr>
          <p:nvPr/>
        </p:nvSpPr>
        <p:spPr bwMode="auto">
          <a:xfrm>
            <a:off x="762000" y="42672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Assessment and Improvement</a:t>
            </a:r>
          </a:p>
        </p:txBody>
      </p:sp>
      <p:sp>
        <p:nvSpPr>
          <p:cNvPr id="18446" name="AutoShape 14"/>
          <p:cNvSpPr>
            <a:spLocks noChangeArrowheads="1"/>
          </p:cNvSpPr>
          <p:nvPr/>
        </p:nvSpPr>
        <p:spPr bwMode="auto">
          <a:xfrm>
            <a:off x="50292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Swimming</a:t>
            </a:r>
          </a:p>
        </p:txBody>
      </p:sp>
      <p:graphicFrame>
        <p:nvGraphicFramePr>
          <p:cNvPr id="18466" name="Group 34"/>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C1</a:t>
            </a:r>
          </a:p>
        </p:txBody>
      </p:sp>
      <p:sp>
        <p:nvSpPr>
          <p:cNvPr id="33797" name="AutoShape 5"/>
          <p:cNvSpPr>
            <a:spLocks noChangeArrowheads="1"/>
          </p:cNvSpPr>
          <p:nvPr/>
        </p:nvSpPr>
        <p:spPr bwMode="auto">
          <a:xfrm>
            <a:off x="5029200" y="38100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Water Cooler Gossip</a:t>
            </a:r>
          </a:p>
        </p:txBody>
      </p:sp>
      <p:sp>
        <p:nvSpPr>
          <p:cNvPr id="33798" name="AutoShape 6"/>
          <p:cNvSpPr>
            <a:spLocks noChangeArrowheads="1"/>
          </p:cNvSpPr>
          <p:nvPr/>
        </p:nvSpPr>
        <p:spPr bwMode="auto">
          <a:xfrm>
            <a:off x="685800" y="28956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Planning</a:t>
            </a:r>
          </a:p>
        </p:txBody>
      </p:sp>
      <p:graphicFrame>
        <p:nvGraphicFramePr>
          <p:cNvPr id="33799" name="Group 7"/>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C1</a:t>
            </a:r>
          </a:p>
        </p:txBody>
      </p:sp>
      <p:sp>
        <p:nvSpPr>
          <p:cNvPr id="37892" name="AutoShape 4"/>
          <p:cNvSpPr>
            <a:spLocks noChangeArrowheads="1"/>
          </p:cNvSpPr>
          <p:nvPr/>
        </p:nvSpPr>
        <p:spPr bwMode="auto">
          <a:xfrm>
            <a:off x="5029200" y="38100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Water Cooler Gossip</a:t>
            </a:r>
          </a:p>
        </p:txBody>
      </p:sp>
      <p:graphicFrame>
        <p:nvGraphicFramePr>
          <p:cNvPr id="37893" name="Group 5"/>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A</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A - Question 1 – 10 points</a:t>
            </a:r>
          </a:p>
        </p:txBody>
      </p:sp>
      <p:sp>
        <p:nvSpPr>
          <p:cNvPr id="45059" name="AutoShape 3"/>
          <p:cNvSpPr>
            <a:spLocks noChangeArrowheads="1"/>
          </p:cNvSpPr>
          <p:nvPr/>
        </p:nvSpPr>
        <p:spPr bwMode="auto">
          <a:xfrm>
            <a:off x="685800" y="33528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It’s FUN!</a:t>
            </a:r>
          </a:p>
        </p:txBody>
      </p:sp>
      <p:sp>
        <p:nvSpPr>
          <p:cNvPr id="45060"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of the following is NOT a reason people gave for not participating?</a:t>
            </a:r>
          </a:p>
        </p:txBody>
      </p:sp>
      <p:sp>
        <p:nvSpPr>
          <p:cNvPr id="45061" name="AutoShape 5"/>
          <p:cNvSpPr>
            <a:spLocks noChangeArrowheads="1"/>
          </p:cNvSpPr>
          <p:nvPr/>
        </p:nvSpPr>
        <p:spPr bwMode="auto">
          <a:xfrm>
            <a:off x="50292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It’s not part of their job</a:t>
            </a:r>
          </a:p>
        </p:txBody>
      </p:sp>
      <p:sp>
        <p:nvSpPr>
          <p:cNvPr id="45062" name="AutoShape 6"/>
          <p:cNvSpPr>
            <a:spLocks noChangeArrowheads="1"/>
          </p:cNvSpPr>
          <p:nvPr/>
        </p:nvSpPr>
        <p:spPr bwMode="auto">
          <a:xfrm>
            <a:off x="762000" y="42672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Not committed</a:t>
            </a:r>
          </a:p>
        </p:txBody>
      </p:sp>
      <p:sp>
        <p:nvSpPr>
          <p:cNvPr id="45063" name="AutoShape 7"/>
          <p:cNvSpPr>
            <a:spLocks noChangeArrowheads="1"/>
          </p:cNvSpPr>
          <p:nvPr/>
        </p:nvSpPr>
        <p:spPr bwMode="auto">
          <a:xfrm>
            <a:off x="50292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Too busy</a:t>
            </a:r>
          </a:p>
        </p:txBody>
      </p:sp>
      <p:graphicFrame>
        <p:nvGraphicFramePr>
          <p:cNvPr id="45064"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A1</a:t>
            </a:r>
          </a:p>
        </p:txBody>
      </p:sp>
      <p:graphicFrame>
        <p:nvGraphicFramePr>
          <p:cNvPr id="46085" name="Group 5"/>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46097" name="AutoShape 17"/>
          <p:cNvSpPr>
            <a:spLocks noChangeArrowheads="1"/>
          </p:cNvSpPr>
          <p:nvPr/>
        </p:nvSpPr>
        <p:spPr bwMode="auto">
          <a:xfrm>
            <a:off x="685800" y="33528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It’s FUN!</a:t>
            </a:r>
          </a:p>
        </p:txBody>
      </p:sp>
      <p:sp>
        <p:nvSpPr>
          <p:cNvPr id="46098" name="AutoShape 18"/>
          <p:cNvSpPr>
            <a:spLocks noChangeArrowheads="1"/>
          </p:cNvSpPr>
          <p:nvPr/>
        </p:nvSpPr>
        <p:spPr bwMode="auto">
          <a:xfrm>
            <a:off x="762000" y="42672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Not committed</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A1</a:t>
            </a:r>
          </a:p>
        </p:txBody>
      </p:sp>
      <p:graphicFrame>
        <p:nvGraphicFramePr>
          <p:cNvPr id="47108" name="Group 4"/>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47120" name="AutoShape 16"/>
          <p:cNvSpPr>
            <a:spLocks noChangeArrowheads="1"/>
          </p:cNvSpPr>
          <p:nvPr/>
        </p:nvSpPr>
        <p:spPr bwMode="auto">
          <a:xfrm>
            <a:off x="685800" y="33528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It’s FUN!</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R - Question 1 – 10 points</a:t>
            </a:r>
          </a:p>
        </p:txBody>
      </p:sp>
      <p:sp>
        <p:nvSpPr>
          <p:cNvPr id="48131" name="AutoShape 3"/>
          <p:cNvSpPr>
            <a:spLocks noChangeArrowheads="1"/>
          </p:cNvSpPr>
          <p:nvPr/>
        </p:nvSpPr>
        <p:spPr bwMode="auto">
          <a:xfrm>
            <a:off x="685800" y="33528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Facilities Plan</a:t>
            </a:r>
          </a:p>
        </p:txBody>
      </p:sp>
      <p:sp>
        <p:nvSpPr>
          <p:cNvPr id="48132"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of the following is NOT an active plan?</a:t>
            </a:r>
          </a:p>
        </p:txBody>
      </p:sp>
      <p:sp>
        <p:nvSpPr>
          <p:cNvPr id="48133" name="AutoShape 5"/>
          <p:cNvSpPr>
            <a:spLocks noChangeArrowheads="1"/>
          </p:cNvSpPr>
          <p:nvPr/>
        </p:nvSpPr>
        <p:spPr bwMode="auto">
          <a:xfrm>
            <a:off x="50292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Equipment Replacement Plan</a:t>
            </a:r>
          </a:p>
        </p:txBody>
      </p:sp>
      <p:sp>
        <p:nvSpPr>
          <p:cNvPr id="48134" name="AutoShape 6"/>
          <p:cNvSpPr>
            <a:spLocks noChangeArrowheads="1"/>
          </p:cNvSpPr>
          <p:nvPr/>
        </p:nvSpPr>
        <p:spPr bwMode="auto">
          <a:xfrm>
            <a:off x="762000" y="4267200"/>
            <a:ext cx="35052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Technology Replacement Plan</a:t>
            </a:r>
          </a:p>
        </p:txBody>
      </p:sp>
      <p:sp>
        <p:nvSpPr>
          <p:cNvPr id="48135" name="AutoShape 7"/>
          <p:cNvSpPr>
            <a:spLocks noChangeArrowheads="1"/>
          </p:cNvSpPr>
          <p:nvPr/>
        </p:nvSpPr>
        <p:spPr bwMode="auto">
          <a:xfrm>
            <a:off x="50292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Break Room Replacement Plan</a:t>
            </a:r>
          </a:p>
        </p:txBody>
      </p:sp>
      <p:graphicFrame>
        <p:nvGraphicFramePr>
          <p:cNvPr id="48136"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R1</a:t>
            </a:r>
          </a:p>
        </p:txBody>
      </p:sp>
      <p:graphicFrame>
        <p:nvGraphicFramePr>
          <p:cNvPr id="49155"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49169" name="AutoShape 17"/>
          <p:cNvSpPr>
            <a:spLocks noChangeArrowheads="1"/>
          </p:cNvSpPr>
          <p:nvPr/>
        </p:nvSpPr>
        <p:spPr bwMode="auto">
          <a:xfrm>
            <a:off x="50292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Equipment Replacement Plan</a:t>
            </a:r>
          </a:p>
        </p:txBody>
      </p:sp>
      <p:sp>
        <p:nvSpPr>
          <p:cNvPr id="49170" name="AutoShape 18"/>
          <p:cNvSpPr>
            <a:spLocks noChangeArrowheads="1"/>
          </p:cNvSpPr>
          <p:nvPr/>
        </p:nvSpPr>
        <p:spPr bwMode="auto">
          <a:xfrm>
            <a:off x="50292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Break Room Replacement Plan</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R1</a:t>
            </a:r>
          </a:p>
        </p:txBody>
      </p:sp>
      <p:graphicFrame>
        <p:nvGraphicFramePr>
          <p:cNvPr id="50179"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E</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0192" name="AutoShape 16"/>
          <p:cNvSpPr>
            <a:spLocks noChangeArrowheads="1"/>
          </p:cNvSpPr>
          <p:nvPr/>
        </p:nvSpPr>
        <p:spPr bwMode="auto">
          <a:xfrm>
            <a:off x="50292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Break Room Replacement Plan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1371600" y="1143000"/>
            <a:ext cx="6362700" cy="4381500"/>
          </a:xfrm>
          <a:prstGeom prst="rect">
            <a:avLst/>
          </a:prstGeom>
        </p:spPr>
        <p:txBody>
          <a:bodyPr wrap="none" fromWordArt="1">
            <a:prstTxWarp prst="textPlain">
              <a:avLst>
                <a:gd name="adj" fmla="val 50000"/>
              </a:avLst>
            </a:prstTxWarp>
          </a:bodyPr>
          <a:lstStyle/>
          <a:p>
            <a:pPr algn="ctr"/>
            <a:endParaRPr lang="en-US" sz="3600" b="1" kern="10" dirty="0" smtClean="0">
              <a:ln w="15875">
                <a:solidFill>
                  <a:srgbClr val="000000"/>
                </a:solidFill>
                <a:round/>
                <a:headEnd/>
                <a:tailEnd/>
              </a:ln>
              <a:solidFill>
                <a:srgbClr val="FF9900"/>
              </a:solidFill>
              <a:latin typeface="Arial Black"/>
            </a:endParaRPr>
          </a:p>
          <a:p>
            <a:pPr algn="ctr"/>
            <a:r>
              <a:rPr lang="en-US" sz="3600" b="1" kern="10" dirty="0" smtClean="0">
                <a:ln w="15875">
                  <a:solidFill>
                    <a:srgbClr val="000000"/>
                  </a:solidFill>
                  <a:round/>
                  <a:headEnd/>
                  <a:tailEnd/>
                </a:ln>
                <a:solidFill>
                  <a:srgbClr val="FF9900"/>
                </a:solidFill>
                <a:latin typeface="Arial Black"/>
              </a:rPr>
              <a:t>Accreditation</a:t>
            </a:r>
          </a:p>
          <a:p>
            <a:pPr algn="ctr"/>
            <a:endParaRPr lang="en-US" sz="3600" b="1" kern="10" dirty="0">
              <a:ln w="15875">
                <a:solidFill>
                  <a:srgbClr val="000000"/>
                </a:solidFill>
                <a:round/>
                <a:headEnd/>
                <a:tailEnd/>
              </a:ln>
              <a:solidFill>
                <a:srgbClr val="FF9900"/>
              </a:solidFill>
              <a:latin typeface="Arial Black"/>
            </a:endParaRPr>
          </a:p>
        </p:txBody>
      </p:sp>
      <p:sp>
        <p:nvSpPr>
          <p:cNvPr id="8195" name="Text Box 3"/>
          <p:cNvSpPr txBox="1">
            <a:spLocks noChangeArrowheads="1"/>
          </p:cNvSpPr>
          <p:nvPr/>
        </p:nvSpPr>
        <p:spPr bwMode="auto">
          <a:xfrm>
            <a:off x="7239000" y="612616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NEXT</a:t>
            </a:r>
          </a:p>
        </p:txBody>
      </p:sp>
      <p:sp>
        <p:nvSpPr>
          <p:cNvPr id="4" name="Rounded Rectangle 3">
            <a:hlinkClick r:id="" action="ppaction://hlinkshowjump?jump=nextslide">
              <a:snd r:embed="rId2" name="click-one-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E - Question 1 – 10 points</a:t>
            </a:r>
          </a:p>
        </p:txBody>
      </p:sp>
      <p:sp>
        <p:nvSpPr>
          <p:cNvPr id="51203" name="AutoShape 3"/>
          <p:cNvSpPr>
            <a:spLocks noChangeArrowheads="1"/>
          </p:cNvSpPr>
          <p:nvPr/>
        </p:nvSpPr>
        <p:spPr bwMode="auto">
          <a:xfrm>
            <a:off x="304800" y="3352800"/>
            <a:ext cx="4572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They want to be a part of decision making</a:t>
            </a:r>
          </a:p>
        </p:txBody>
      </p:sp>
      <p:sp>
        <p:nvSpPr>
          <p:cNvPr id="51204"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of the following is NOT a reason people gave FOR participating?</a:t>
            </a:r>
          </a:p>
        </p:txBody>
      </p:sp>
      <p:sp>
        <p:nvSpPr>
          <p:cNvPr id="51205" name="AutoShape 5"/>
          <p:cNvSpPr>
            <a:spLocks noChangeArrowheads="1"/>
          </p:cNvSpPr>
          <p:nvPr/>
        </p:nvSpPr>
        <p:spPr bwMode="auto">
          <a:xfrm>
            <a:off x="51816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They care</a:t>
            </a:r>
          </a:p>
        </p:txBody>
      </p:sp>
      <p:sp>
        <p:nvSpPr>
          <p:cNvPr id="51206" name="AutoShape 6"/>
          <p:cNvSpPr>
            <a:spLocks noChangeArrowheads="1"/>
          </p:cNvSpPr>
          <p:nvPr/>
        </p:nvSpPr>
        <p:spPr bwMode="auto">
          <a:xfrm>
            <a:off x="304800" y="4267200"/>
            <a:ext cx="4572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It’s a chance to make a difference</a:t>
            </a:r>
          </a:p>
        </p:txBody>
      </p:sp>
      <p:sp>
        <p:nvSpPr>
          <p:cNvPr id="51207" name="AutoShape 7"/>
          <p:cNvSpPr>
            <a:spLocks noChangeArrowheads="1"/>
          </p:cNvSpPr>
          <p:nvPr/>
        </p:nvSpPr>
        <p:spPr bwMode="auto">
          <a:xfrm>
            <a:off x="51816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They DON’T care</a:t>
            </a:r>
          </a:p>
        </p:txBody>
      </p:sp>
      <p:graphicFrame>
        <p:nvGraphicFramePr>
          <p:cNvPr id="51208"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E1</a:t>
            </a:r>
          </a:p>
        </p:txBody>
      </p:sp>
      <p:graphicFrame>
        <p:nvGraphicFramePr>
          <p:cNvPr id="52227"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2241" name="AutoShape 17"/>
          <p:cNvSpPr>
            <a:spLocks noChangeArrowheads="1"/>
          </p:cNvSpPr>
          <p:nvPr/>
        </p:nvSpPr>
        <p:spPr bwMode="auto">
          <a:xfrm>
            <a:off x="304800" y="4267200"/>
            <a:ext cx="4572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It’s a chance to make a difference</a:t>
            </a:r>
          </a:p>
        </p:txBody>
      </p:sp>
      <p:sp>
        <p:nvSpPr>
          <p:cNvPr id="52242" name="AutoShape 18"/>
          <p:cNvSpPr>
            <a:spLocks noChangeArrowheads="1"/>
          </p:cNvSpPr>
          <p:nvPr/>
        </p:nvSpPr>
        <p:spPr bwMode="auto">
          <a:xfrm>
            <a:off x="51816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They DON’T care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E1</a:t>
            </a:r>
          </a:p>
        </p:txBody>
      </p:sp>
      <p:graphicFrame>
        <p:nvGraphicFramePr>
          <p:cNvPr id="53251"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C</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3264" name="AutoShape 16"/>
          <p:cNvSpPr>
            <a:spLocks noChangeArrowheads="1"/>
          </p:cNvSpPr>
          <p:nvPr/>
        </p:nvSpPr>
        <p:spPr bwMode="auto">
          <a:xfrm>
            <a:off x="51816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They DON’T care</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C - Question 2 – 20 points</a:t>
            </a:r>
          </a:p>
        </p:txBody>
      </p:sp>
      <p:sp>
        <p:nvSpPr>
          <p:cNvPr id="54275"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Administrators</a:t>
            </a:r>
          </a:p>
        </p:txBody>
      </p:sp>
      <p:sp>
        <p:nvSpPr>
          <p:cNvPr id="54276"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of the following is one of Reedley College’s constituent groups?</a:t>
            </a:r>
          </a:p>
        </p:txBody>
      </p:sp>
      <p:sp>
        <p:nvSpPr>
          <p:cNvPr id="54277"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CSEA</a:t>
            </a:r>
          </a:p>
        </p:txBody>
      </p:sp>
      <p:sp>
        <p:nvSpPr>
          <p:cNvPr id="54278"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David Clark</a:t>
            </a:r>
          </a:p>
        </p:txBody>
      </p:sp>
      <p:sp>
        <p:nvSpPr>
          <p:cNvPr id="54279"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Admissions &amp; Records</a:t>
            </a:r>
          </a:p>
        </p:txBody>
      </p:sp>
      <p:graphicFrame>
        <p:nvGraphicFramePr>
          <p:cNvPr id="54280"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C2</a:t>
            </a:r>
          </a:p>
        </p:txBody>
      </p:sp>
      <p:graphicFrame>
        <p:nvGraphicFramePr>
          <p:cNvPr id="55299"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5313" name="AutoShape 17"/>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CSEA</a:t>
            </a:r>
          </a:p>
        </p:txBody>
      </p:sp>
      <p:sp>
        <p:nvSpPr>
          <p:cNvPr id="55314" name="AutoShape 18"/>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Admissions &amp; Records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C2</a:t>
            </a:r>
          </a:p>
        </p:txBody>
      </p:sp>
      <p:graphicFrame>
        <p:nvGraphicFramePr>
          <p:cNvPr id="56323"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A</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6336" name="AutoShape 16"/>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CSEA</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A - Question 2 – 20 points</a:t>
            </a:r>
          </a:p>
        </p:txBody>
      </p:sp>
      <p:sp>
        <p:nvSpPr>
          <p:cNvPr id="57347"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The various campus plans</a:t>
            </a:r>
          </a:p>
        </p:txBody>
      </p:sp>
      <p:sp>
        <p:nvSpPr>
          <p:cNvPr id="57348"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Campus resources are allocated based upon what?</a:t>
            </a:r>
          </a:p>
        </p:txBody>
      </p:sp>
      <p:sp>
        <p:nvSpPr>
          <p:cNvPr id="57349"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Random decisions</a:t>
            </a:r>
          </a:p>
        </p:txBody>
      </p:sp>
      <p:sp>
        <p:nvSpPr>
          <p:cNvPr id="57350"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The District Office</a:t>
            </a:r>
          </a:p>
        </p:txBody>
      </p:sp>
      <p:sp>
        <p:nvSpPr>
          <p:cNvPr id="57351"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One person’s opinion</a:t>
            </a:r>
          </a:p>
        </p:txBody>
      </p:sp>
      <p:graphicFrame>
        <p:nvGraphicFramePr>
          <p:cNvPr id="57352"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A2</a:t>
            </a:r>
          </a:p>
        </p:txBody>
      </p:sp>
      <p:graphicFrame>
        <p:nvGraphicFramePr>
          <p:cNvPr id="58371"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8385" name="AutoShape 17"/>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The various campus plans</a:t>
            </a:r>
          </a:p>
        </p:txBody>
      </p:sp>
      <p:sp>
        <p:nvSpPr>
          <p:cNvPr id="58386" name="AutoShape 18"/>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Random decisions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A2</a:t>
            </a:r>
          </a:p>
        </p:txBody>
      </p:sp>
      <p:graphicFrame>
        <p:nvGraphicFramePr>
          <p:cNvPr id="59395"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59408" name="AutoShape 16"/>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The various campus plans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R - Question 2 – 20 points</a:t>
            </a:r>
          </a:p>
        </p:txBody>
      </p:sp>
      <p:sp>
        <p:nvSpPr>
          <p:cNvPr id="60419"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Michael White</a:t>
            </a:r>
          </a:p>
        </p:txBody>
      </p:sp>
      <p:sp>
        <p:nvSpPr>
          <p:cNvPr id="60420" name="Text Box 4"/>
          <p:cNvSpPr txBox="1">
            <a:spLocks noChangeArrowheads="1"/>
          </p:cNvSpPr>
          <p:nvPr/>
        </p:nvSpPr>
        <p:spPr bwMode="auto">
          <a:xfrm>
            <a:off x="2057400" y="1981200"/>
            <a:ext cx="4572000" cy="366713"/>
          </a:xfrm>
          <a:prstGeom prst="rect">
            <a:avLst/>
          </a:prstGeom>
          <a:noFill/>
          <a:ln w="9525">
            <a:noFill/>
            <a:miter lim="800000"/>
            <a:headEnd/>
            <a:tailEnd/>
          </a:ln>
          <a:effectLst/>
        </p:spPr>
        <p:txBody>
          <a:bodyPr>
            <a:spAutoFit/>
          </a:bodyPr>
          <a:lstStyle/>
          <a:p>
            <a:pPr marL="342900" indent="-342900" algn="ctr">
              <a:spcBef>
                <a:spcPct val="50000"/>
              </a:spcBef>
            </a:pPr>
            <a:r>
              <a:rPr lang="en-US" dirty="0"/>
              <a:t>What is the driver of the Strategic Plan?</a:t>
            </a:r>
          </a:p>
        </p:txBody>
      </p:sp>
      <p:sp>
        <p:nvSpPr>
          <p:cNvPr id="60421"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Educational Master Plan</a:t>
            </a:r>
          </a:p>
        </p:txBody>
      </p:sp>
      <p:sp>
        <p:nvSpPr>
          <p:cNvPr id="60422"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Technology Replacement Plan</a:t>
            </a:r>
          </a:p>
        </p:txBody>
      </p:sp>
      <p:sp>
        <p:nvSpPr>
          <p:cNvPr id="60423"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Kyle Busch</a:t>
            </a:r>
          </a:p>
        </p:txBody>
      </p:sp>
      <p:graphicFrame>
        <p:nvGraphicFramePr>
          <p:cNvPr id="60424"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WordArt 2"/>
          <p:cNvSpPr>
            <a:spLocks noChangeArrowheads="1" noChangeShapeType="1" noTextEdit="1"/>
          </p:cNvSpPr>
          <p:nvPr/>
        </p:nvSpPr>
        <p:spPr bwMode="auto">
          <a:xfrm>
            <a:off x="1219200" y="990600"/>
            <a:ext cx="6362700" cy="4381500"/>
          </a:xfrm>
          <a:prstGeom prst="rect">
            <a:avLst/>
          </a:prstGeom>
        </p:spPr>
        <p:txBody>
          <a:bodyPr wrap="none" fromWordArt="1">
            <a:prstTxWarp prst="textPlain">
              <a:avLst>
                <a:gd name="adj" fmla="val 50000"/>
              </a:avLst>
            </a:prstTxWarp>
          </a:bodyPr>
          <a:lstStyle/>
          <a:p>
            <a:pPr algn="ctr"/>
            <a:r>
              <a:rPr lang="en-US" sz="3600" b="1" kern="10" dirty="0" smtClean="0">
                <a:ln w="15875">
                  <a:solidFill>
                    <a:srgbClr val="000000"/>
                  </a:solidFill>
                  <a:round/>
                  <a:headEnd/>
                  <a:tailEnd/>
                </a:ln>
                <a:solidFill>
                  <a:srgbClr val="FF9900"/>
                </a:solidFill>
                <a:latin typeface="Arial Black"/>
              </a:rPr>
              <a:t> </a:t>
            </a:r>
          </a:p>
          <a:p>
            <a:pPr algn="ctr"/>
            <a:r>
              <a:rPr lang="en-US" sz="3600" b="1" kern="10" dirty="0" smtClean="0">
                <a:ln w="15875">
                  <a:solidFill>
                    <a:srgbClr val="000000"/>
                  </a:solidFill>
                  <a:round/>
                  <a:headEnd/>
                  <a:tailEnd/>
                </a:ln>
                <a:solidFill>
                  <a:srgbClr val="FF9900"/>
                </a:solidFill>
                <a:latin typeface="Arial Black"/>
              </a:rPr>
              <a:t>Accreditation</a:t>
            </a:r>
          </a:p>
          <a:p>
            <a:pPr algn="ctr"/>
            <a:endParaRPr lang="en-US" sz="3600" b="1" kern="10" dirty="0">
              <a:ln w="15875">
                <a:solidFill>
                  <a:srgbClr val="000000"/>
                </a:solidFill>
                <a:round/>
                <a:headEnd/>
                <a:tailEnd/>
              </a:ln>
              <a:solidFill>
                <a:srgbClr val="FF9900"/>
              </a:solidFill>
              <a:latin typeface="Arial Black"/>
            </a:endParaRPr>
          </a:p>
        </p:txBody>
      </p:sp>
      <p:sp>
        <p:nvSpPr>
          <p:cNvPr id="5" name="Rectangle 15"/>
          <p:cNvSpPr>
            <a:spLocks noChangeArrowheads="1"/>
          </p:cNvSpPr>
          <p:nvPr/>
        </p:nvSpPr>
        <p:spPr bwMode="auto">
          <a:xfrm>
            <a:off x="57150" y="1371600"/>
            <a:ext cx="8958263" cy="4191000"/>
          </a:xfrm>
          <a:prstGeom prst="rect">
            <a:avLst/>
          </a:prstGeom>
          <a:solidFill>
            <a:schemeClr val="tx1"/>
          </a:solidFill>
          <a:ln w="25400" cmpd="thickThin">
            <a:solidFill>
              <a:schemeClr val="accent1"/>
            </a:solidFill>
            <a:miter lim="800000"/>
            <a:headEnd/>
            <a:tailEnd/>
          </a:ln>
        </p:spPr>
        <p:txBody>
          <a:bodyPr wrap="none" anchor="ctr"/>
          <a:lstStyle/>
          <a:p>
            <a:pPr algn="l"/>
            <a:endParaRPr lang="en-US" dirty="0"/>
          </a:p>
        </p:txBody>
      </p:sp>
      <p:sp>
        <p:nvSpPr>
          <p:cNvPr id="10" name="Rectangle 22" descr="small_board"/>
          <p:cNvSpPr>
            <a:spLocks noChangeArrowheads="1"/>
          </p:cNvSpPr>
          <p:nvPr/>
        </p:nvSpPr>
        <p:spPr bwMode="auto">
          <a:xfrm>
            <a:off x="1676400" y="449580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1" name="Rectangle 16" descr="small_board"/>
          <p:cNvSpPr>
            <a:spLocks noChangeArrowheads="1"/>
          </p:cNvSpPr>
          <p:nvPr/>
        </p:nvSpPr>
        <p:spPr bwMode="auto">
          <a:xfrm>
            <a:off x="1689100" y="16954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2" name="Rectangle 17" descr="small_board"/>
          <p:cNvSpPr>
            <a:spLocks noChangeArrowheads="1"/>
          </p:cNvSpPr>
          <p:nvPr/>
        </p:nvSpPr>
        <p:spPr bwMode="auto">
          <a:xfrm>
            <a:off x="1689100" y="26098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3" name="Rectangle 20" descr="small_board"/>
          <p:cNvSpPr>
            <a:spLocks noChangeArrowheads="1"/>
          </p:cNvSpPr>
          <p:nvPr/>
        </p:nvSpPr>
        <p:spPr bwMode="auto">
          <a:xfrm>
            <a:off x="1676400" y="35242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4" name="Rectangle 23" descr="small_board"/>
          <p:cNvSpPr>
            <a:spLocks noChangeArrowheads="1"/>
          </p:cNvSpPr>
          <p:nvPr/>
        </p:nvSpPr>
        <p:spPr bwMode="auto">
          <a:xfrm>
            <a:off x="3136900" y="16954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5" name="Rectangle 24" descr="small_board"/>
          <p:cNvSpPr>
            <a:spLocks noChangeArrowheads="1"/>
          </p:cNvSpPr>
          <p:nvPr/>
        </p:nvSpPr>
        <p:spPr bwMode="auto">
          <a:xfrm>
            <a:off x="3136900" y="26098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6" name="Rectangle 25" descr="small_board"/>
          <p:cNvSpPr>
            <a:spLocks noChangeArrowheads="1"/>
          </p:cNvSpPr>
          <p:nvPr/>
        </p:nvSpPr>
        <p:spPr bwMode="auto">
          <a:xfrm>
            <a:off x="3124200" y="35242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7" name="Rectangle 27" descr="small_board"/>
          <p:cNvSpPr>
            <a:spLocks noChangeArrowheads="1"/>
          </p:cNvSpPr>
          <p:nvPr/>
        </p:nvSpPr>
        <p:spPr bwMode="auto">
          <a:xfrm>
            <a:off x="3124200" y="449580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8" name="Rectangle 28" descr="small_board"/>
          <p:cNvSpPr>
            <a:spLocks noChangeArrowheads="1"/>
          </p:cNvSpPr>
          <p:nvPr/>
        </p:nvSpPr>
        <p:spPr bwMode="auto">
          <a:xfrm>
            <a:off x="4584700" y="16954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19" name="Rectangle 30" descr="small_board"/>
          <p:cNvSpPr>
            <a:spLocks noChangeArrowheads="1"/>
          </p:cNvSpPr>
          <p:nvPr/>
        </p:nvSpPr>
        <p:spPr bwMode="auto">
          <a:xfrm>
            <a:off x="4572000" y="35242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0" name="Rectangle 32" descr="small_board"/>
          <p:cNvSpPr>
            <a:spLocks noChangeArrowheads="1"/>
          </p:cNvSpPr>
          <p:nvPr/>
        </p:nvSpPr>
        <p:spPr bwMode="auto">
          <a:xfrm>
            <a:off x="4572000" y="449580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1" name="Rectangle 33" descr="small_board"/>
          <p:cNvSpPr>
            <a:spLocks noChangeArrowheads="1"/>
          </p:cNvSpPr>
          <p:nvPr/>
        </p:nvSpPr>
        <p:spPr bwMode="auto">
          <a:xfrm>
            <a:off x="6019800" y="16954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2" name="Rectangle 34" descr="small_board"/>
          <p:cNvSpPr>
            <a:spLocks noChangeArrowheads="1"/>
          </p:cNvSpPr>
          <p:nvPr/>
        </p:nvSpPr>
        <p:spPr bwMode="auto">
          <a:xfrm>
            <a:off x="6019800" y="26098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3" name="Rectangle 35" descr="small_board"/>
          <p:cNvSpPr>
            <a:spLocks noChangeArrowheads="1"/>
          </p:cNvSpPr>
          <p:nvPr/>
        </p:nvSpPr>
        <p:spPr bwMode="auto">
          <a:xfrm>
            <a:off x="6007100" y="35242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4" name="Rectangle 37" descr="small_board"/>
          <p:cNvSpPr>
            <a:spLocks noChangeArrowheads="1"/>
          </p:cNvSpPr>
          <p:nvPr/>
        </p:nvSpPr>
        <p:spPr bwMode="auto">
          <a:xfrm>
            <a:off x="6007100" y="449580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5" name="Rectangle 38" descr="small_board"/>
          <p:cNvSpPr>
            <a:spLocks noChangeArrowheads="1"/>
          </p:cNvSpPr>
          <p:nvPr/>
        </p:nvSpPr>
        <p:spPr bwMode="auto">
          <a:xfrm>
            <a:off x="7467600" y="16954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6" name="Rectangle 39" descr="small_board"/>
          <p:cNvSpPr>
            <a:spLocks noChangeArrowheads="1"/>
          </p:cNvSpPr>
          <p:nvPr/>
        </p:nvSpPr>
        <p:spPr bwMode="auto">
          <a:xfrm>
            <a:off x="7467600" y="26098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7" name="Rectangle 40" descr="small_board"/>
          <p:cNvSpPr>
            <a:spLocks noChangeArrowheads="1"/>
          </p:cNvSpPr>
          <p:nvPr/>
        </p:nvSpPr>
        <p:spPr bwMode="auto">
          <a:xfrm>
            <a:off x="7454900" y="35242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8" name="Rectangle 42" descr="small_board"/>
          <p:cNvSpPr>
            <a:spLocks noChangeArrowheads="1"/>
          </p:cNvSpPr>
          <p:nvPr/>
        </p:nvSpPr>
        <p:spPr bwMode="auto">
          <a:xfrm>
            <a:off x="7454900" y="449580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29" name="Text Box 61">
            <a:hlinkClick r:id="rId3" action="ppaction://hlinksldjump"/>
          </p:cNvPr>
          <p:cNvSpPr txBox="1">
            <a:spLocks noChangeArrowheads="1"/>
          </p:cNvSpPr>
          <p:nvPr/>
        </p:nvSpPr>
        <p:spPr bwMode="auto">
          <a:xfrm>
            <a:off x="4648200" y="1771650"/>
            <a:ext cx="11430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4" action="ppaction://hlinksldjump"/>
              </a:rPr>
              <a:t>15</a:t>
            </a:r>
            <a:endParaRPr lang="en-US" sz="3200" b="1" dirty="0">
              <a:latin typeface="Verdana" pitchFamily="34" charset="0"/>
            </a:endParaRPr>
          </a:p>
        </p:txBody>
      </p:sp>
      <p:sp>
        <p:nvSpPr>
          <p:cNvPr id="30" name="Text Box 88"/>
          <p:cNvSpPr txBox="1">
            <a:spLocks noChangeArrowheads="1"/>
          </p:cNvSpPr>
          <p:nvPr/>
        </p:nvSpPr>
        <p:spPr bwMode="auto">
          <a:xfrm>
            <a:off x="1752600" y="1771650"/>
            <a:ext cx="12192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5" action="ppaction://hlinksldjump"/>
              </a:rPr>
              <a:t>5</a:t>
            </a:r>
            <a:endParaRPr lang="en-US" sz="3200" b="1" dirty="0">
              <a:latin typeface="Verdana" pitchFamily="34" charset="0"/>
            </a:endParaRPr>
          </a:p>
        </p:txBody>
      </p:sp>
      <p:sp>
        <p:nvSpPr>
          <p:cNvPr id="31" name="Rectangle 90" descr="small_board"/>
          <p:cNvSpPr>
            <a:spLocks noChangeArrowheads="1"/>
          </p:cNvSpPr>
          <p:nvPr/>
        </p:nvSpPr>
        <p:spPr bwMode="auto">
          <a:xfrm>
            <a:off x="4572000" y="26098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32" name="Text Box 89"/>
          <p:cNvSpPr txBox="1">
            <a:spLocks noChangeArrowheads="1"/>
          </p:cNvSpPr>
          <p:nvPr/>
        </p:nvSpPr>
        <p:spPr bwMode="auto">
          <a:xfrm>
            <a:off x="3276600" y="1771650"/>
            <a:ext cx="11430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6" action="ppaction://hlinksldjump"/>
              </a:rPr>
              <a:t>10</a:t>
            </a:r>
            <a:endParaRPr lang="en-US" sz="3200" b="1" dirty="0">
              <a:latin typeface="Verdana" pitchFamily="34" charset="0"/>
            </a:endParaRPr>
          </a:p>
        </p:txBody>
      </p:sp>
      <p:sp>
        <p:nvSpPr>
          <p:cNvPr id="33" name="Rectangle 7" descr="small_board"/>
          <p:cNvSpPr>
            <a:spLocks noChangeArrowheads="1"/>
          </p:cNvSpPr>
          <p:nvPr/>
        </p:nvSpPr>
        <p:spPr bwMode="auto">
          <a:xfrm>
            <a:off x="228600" y="16954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34" name="Rectangle 91" descr="small_board"/>
          <p:cNvSpPr>
            <a:spLocks noChangeArrowheads="1"/>
          </p:cNvSpPr>
          <p:nvPr/>
        </p:nvSpPr>
        <p:spPr bwMode="auto">
          <a:xfrm>
            <a:off x="228600" y="26098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ctr"/>
            <a:r>
              <a:rPr lang="en-US" sz="1200" b="1" dirty="0">
                <a:solidFill>
                  <a:schemeClr val="bg1"/>
                </a:solidFill>
                <a:latin typeface="Verdana" pitchFamily="34" charset="0"/>
              </a:rPr>
              <a:t>Campus</a:t>
            </a:r>
          </a:p>
          <a:p>
            <a:pPr algn="ctr"/>
            <a:r>
              <a:rPr lang="en-US" sz="1200" b="1" dirty="0">
                <a:solidFill>
                  <a:schemeClr val="bg1"/>
                </a:solidFill>
                <a:latin typeface="Verdana" pitchFamily="34" charset="0"/>
              </a:rPr>
              <a:t> Communication</a:t>
            </a:r>
            <a:endParaRPr lang="en-US" sz="1200" dirty="0"/>
          </a:p>
        </p:txBody>
      </p:sp>
      <p:sp>
        <p:nvSpPr>
          <p:cNvPr id="35" name="Rectangle 92" descr="small_board"/>
          <p:cNvSpPr>
            <a:spLocks noChangeArrowheads="1"/>
          </p:cNvSpPr>
          <p:nvPr/>
        </p:nvSpPr>
        <p:spPr bwMode="auto">
          <a:xfrm>
            <a:off x="228600" y="352425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36" name="Rectangle 94" descr="small_board"/>
          <p:cNvSpPr>
            <a:spLocks noChangeArrowheads="1"/>
          </p:cNvSpPr>
          <p:nvPr/>
        </p:nvSpPr>
        <p:spPr bwMode="auto">
          <a:xfrm>
            <a:off x="228600" y="4495800"/>
            <a:ext cx="1371600" cy="838200"/>
          </a:xfrm>
          <a:prstGeom prst="rect">
            <a:avLst/>
          </a:prstGeom>
          <a:blipFill dpi="0" rotWithShape="1">
            <a:blip r:embed="rId2" cstate="print"/>
            <a:srcRect/>
            <a:stretch>
              <a:fillRect/>
            </a:stretch>
          </a:blipFill>
          <a:ln w="9525">
            <a:solidFill>
              <a:schemeClr val="tx1"/>
            </a:solidFill>
            <a:miter lim="800000"/>
            <a:headEnd/>
            <a:tailEnd/>
          </a:ln>
        </p:spPr>
        <p:txBody>
          <a:bodyPr wrap="none" anchor="ctr"/>
          <a:lstStyle/>
          <a:p>
            <a:pPr algn="l"/>
            <a:endParaRPr lang="en-US" dirty="0"/>
          </a:p>
        </p:txBody>
      </p:sp>
      <p:sp>
        <p:nvSpPr>
          <p:cNvPr id="37" name="Text Box 79"/>
          <p:cNvSpPr txBox="1">
            <a:spLocks noChangeArrowheads="1"/>
          </p:cNvSpPr>
          <p:nvPr/>
        </p:nvSpPr>
        <p:spPr bwMode="auto">
          <a:xfrm>
            <a:off x="228600" y="1771650"/>
            <a:ext cx="1371600" cy="623888"/>
          </a:xfrm>
          <a:prstGeom prst="rect">
            <a:avLst/>
          </a:prstGeom>
          <a:noFill/>
          <a:ln w="9525">
            <a:noFill/>
            <a:miter lim="800000"/>
            <a:headEnd/>
            <a:tailEnd/>
          </a:ln>
        </p:spPr>
        <p:txBody>
          <a:bodyPr>
            <a:spAutoFit/>
          </a:bodyPr>
          <a:lstStyle/>
          <a:p>
            <a:pPr algn="ctr">
              <a:spcBef>
                <a:spcPct val="50000"/>
              </a:spcBef>
            </a:pPr>
            <a:r>
              <a:rPr lang="en-US" sz="1400" b="1" dirty="0">
                <a:solidFill>
                  <a:schemeClr val="bg1"/>
                </a:solidFill>
                <a:latin typeface="Verdana" pitchFamily="34" charset="0"/>
              </a:rPr>
              <a:t>Strategic</a:t>
            </a:r>
          </a:p>
          <a:p>
            <a:pPr algn="ctr">
              <a:spcBef>
                <a:spcPct val="50000"/>
              </a:spcBef>
            </a:pPr>
            <a:r>
              <a:rPr lang="en-US" sz="1400" b="1" dirty="0">
                <a:solidFill>
                  <a:schemeClr val="bg1"/>
                </a:solidFill>
                <a:latin typeface="Verdana" pitchFamily="34" charset="0"/>
              </a:rPr>
              <a:t>Planning</a:t>
            </a:r>
          </a:p>
        </p:txBody>
      </p:sp>
      <p:sp>
        <p:nvSpPr>
          <p:cNvPr id="38" name="Text Box 82"/>
          <p:cNvSpPr txBox="1">
            <a:spLocks noChangeArrowheads="1"/>
          </p:cNvSpPr>
          <p:nvPr/>
        </p:nvSpPr>
        <p:spPr bwMode="auto">
          <a:xfrm>
            <a:off x="228600" y="3600450"/>
            <a:ext cx="1371600" cy="517525"/>
          </a:xfrm>
          <a:prstGeom prst="rect">
            <a:avLst/>
          </a:prstGeom>
          <a:noFill/>
          <a:ln w="9525">
            <a:noFill/>
            <a:miter lim="800000"/>
            <a:headEnd/>
            <a:tailEnd/>
          </a:ln>
        </p:spPr>
        <p:txBody>
          <a:bodyPr>
            <a:spAutoFit/>
          </a:bodyPr>
          <a:lstStyle/>
          <a:p>
            <a:pPr algn="ctr">
              <a:spcBef>
                <a:spcPct val="50000"/>
              </a:spcBef>
            </a:pPr>
            <a:r>
              <a:rPr lang="en-US" sz="1400" b="1" dirty="0">
                <a:solidFill>
                  <a:schemeClr val="bg1"/>
                </a:solidFill>
                <a:latin typeface="Verdana" pitchFamily="34" charset="0"/>
              </a:rPr>
              <a:t>Shared Governance</a:t>
            </a:r>
          </a:p>
        </p:txBody>
      </p:sp>
      <p:sp>
        <p:nvSpPr>
          <p:cNvPr id="39" name="Text Box 84"/>
          <p:cNvSpPr txBox="1">
            <a:spLocks noChangeArrowheads="1"/>
          </p:cNvSpPr>
          <p:nvPr/>
        </p:nvSpPr>
        <p:spPr bwMode="auto">
          <a:xfrm>
            <a:off x="228600" y="4752201"/>
            <a:ext cx="1371600" cy="276999"/>
          </a:xfrm>
          <a:prstGeom prst="rect">
            <a:avLst/>
          </a:prstGeom>
          <a:noFill/>
          <a:ln w="9525">
            <a:noFill/>
            <a:miter lim="800000"/>
            <a:headEnd/>
            <a:tailEnd/>
          </a:ln>
        </p:spPr>
        <p:txBody>
          <a:bodyPr>
            <a:spAutoFit/>
          </a:bodyPr>
          <a:lstStyle/>
          <a:p>
            <a:pPr algn="ctr">
              <a:spcBef>
                <a:spcPct val="50000"/>
              </a:spcBef>
            </a:pPr>
            <a:r>
              <a:rPr lang="en-US" sz="1200" b="1" dirty="0" smtClean="0">
                <a:solidFill>
                  <a:schemeClr val="bg1"/>
                </a:solidFill>
                <a:latin typeface="Verdana" pitchFamily="34" charset="0"/>
              </a:rPr>
              <a:t>Accreditation</a:t>
            </a:r>
            <a:endParaRPr lang="en-US" sz="1200" b="1" dirty="0">
              <a:solidFill>
                <a:schemeClr val="bg1"/>
              </a:solidFill>
              <a:latin typeface="Verdana" pitchFamily="34" charset="0"/>
            </a:endParaRPr>
          </a:p>
        </p:txBody>
      </p:sp>
      <p:sp>
        <p:nvSpPr>
          <p:cNvPr id="40" name="Text Box 96"/>
          <p:cNvSpPr txBox="1">
            <a:spLocks noChangeArrowheads="1"/>
          </p:cNvSpPr>
          <p:nvPr/>
        </p:nvSpPr>
        <p:spPr bwMode="auto">
          <a:xfrm>
            <a:off x="1752600" y="2716213"/>
            <a:ext cx="12192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7" action="ppaction://hlinksldjump"/>
              </a:rPr>
              <a:t>5</a:t>
            </a:r>
            <a:endParaRPr lang="en-US" sz="3200" b="1" dirty="0">
              <a:latin typeface="Verdana" pitchFamily="34" charset="0"/>
            </a:endParaRPr>
          </a:p>
        </p:txBody>
      </p:sp>
      <p:sp>
        <p:nvSpPr>
          <p:cNvPr id="41" name="Text Box 97"/>
          <p:cNvSpPr txBox="1">
            <a:spLocks noChangeArrowheads="1"/>
          </p:cNvSpPr>
          <p:nvPr/>
        </p:nvSpPr>
        <p:spPr bwMode="auto">
          <a:xfrm>
            <a:off x="1752600" y="3600450"/>
            <a:ext cx="12192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8" action="ppaction://hlinksldjump"/>
              </a:rPr>
              <a:t>5</a:t>
            </a:r>
            <a:endParaRPr lang="en-US" sz="3200" b="1" dirty="0">
              <a:latin typeface="Verdana" pitchFamily="34" charset="0"/>
            </a:endParaRPr>
          </a:p>
        </p:txBody>
      </p:sp>
      <p:sp>
        <p:nvSpPr>
          <p:cNvPr id="42" name="Text Box 100"/>
          <p:cNvSpPr txBox="1">
            <a:spLocks noChangeArrowheads="1"/>
          </p:cNvSpPr>
          <p:nvPr/>
        </p:nvSpPr>
        <p:spPr bwMode="auto">
          <a:xfrm>
            <a:off x="3276600" y="271621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9" action="ppaction://hlinksldjump"/>
              </a:rPr>
              <a:t>10</a:t>
            </a:r>
            <a:endParaRPr lang="en-US" sz="3200" b="1" dirty="0">
              <a:latin typeface="Verdana" pitchFamily="34" charset="0"/>
            </a:endParaRPr>
          </a:p>
        </p:txBody>
      </p:sp>
      <p:sp>
        <p:nvSpPr>
          <p:cNvPr id="43" name="Text Box 101"/>
          <p:cNvSpPr txBox="1">
            <a:spLocks noChangeArrowheads="1"/>
          </p:cNvSpPr>
          <p:nvPr/>
        </p:nvSpPr>
        <p:spPr bwMode="auto">
          <a:xfrm>
            <a:off x="3276600" y="363061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0" action="ppaction://hlinksldjump"/>
              </a:rPr>
              <a:t>10</a:t>
            </a:r>
            <a:endParaRPr lang="en-US" sz="3200" b="1" dirty="0">
              <a:latin typeface="Verdana" pitchFamily="34" charset="0"/>
            </a:endParaRPr>
          </a:p>
        </p:txBody>
      </p:sp>
      <p:sp>
        <p:nvSpPr>
          <p:cNvPr id="44" name="Text Box 103"/>
          <p:cNvSpPr txBox="1">
            <a:spLocks noChangeArrowheads="1"/>
          </p:cNvSpPr>
          <p:nvPr/>
        </p:nvSpPr>
        <p:spPr bwMode="auto">
          <a:xfrm>
            <a:off x="3276600" y="460216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1" action="ppaction://hlinksldjump"/>
              </a:rPr>
              <a:t>10</a:t>
            </a:r>
            <a:endParaRPr lang="en-US" sz="3200" b="1" dirty="0">
              <a:latin typeface="Verdana" pitchFamily="34" charset="0"/>
            </a:endParaRPr>
          </a:p>
        </p:txBody>
      </p:sp>
      <p:sp>
        <p:nvSpPr>
          <p:cNvPr id="45" name="Text Box 104">
            <a:hlinkClick r:id="rId3" action="ppaction://hlinksldjump"/>
          </p:cNvPr>
          <p:cNvSpPr txBox="1">
            <a:spLocks noChangeArrowheads="1"/>
          </p:cNvSpPr>
          <p:nvPr/>
        </p:nvSpPr>
        <p:spPr bwMode="auto">
          <a:xfrm>
            <a:off x="4648200" y="271621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2" action="ppaction://hlinksldjump"/>
              </a:rPr>
              <a:t>15</a:t>
            </a:r>
            <a:endParaRPr lang="en-US" sz="3200" b="1" dirty="0">
              <a:latin typeface="Verdana" pitchFamily="34" charset="0"/>
            </a:endParaRPr>
          </a:p>
        </p:txBody>
      </p:sp>
      <p:sp>
        <p:nvSpPr>
          <p:cNvPr id="46" name="Text Box 105">
            <a:hlinkClick r:id="rId3" action="ppaction://hlinksldjump"/>
          </p:cNvPr>
          <p:cNvSpPr txBox="1">
            <a:spLocks noChangeArrowheads="1"/>
          </p:cNvSpPr>
          <p:nvPr/>
        </p:nvSpPr>
        <p:spPr bwMode="auto">
          <a:xfrm>
            <a:off x="4648200" y="363061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3" action="ppaction://hlinksldjump"/>
              </a:rPr>
              <a:t>15</a:t>
            </a:r>
            <a:endParaRPr lang="en-US" sz="3200" b="1" dirty="0">
              <a:latin typeface="Verdana" pitchFamily="34" charset="0"/>
            </a:endParaRPr>
          </a:p>
        </p:txBody>
      </p:sp>
      <p:sp>
        <p:nvSpPr>
          <p:cNvPr id="47" name="Text Box 107">
            <a:hlinkClick r:id="rId3" action="ppaction://hlinksldjump"/>
          </p:cNvPr>
          <p:cNvSpPr txBox="1">
            <a:spLocks noChangeArrowheads="1"/>
          </p:cNvSpPr>
          <p:nvPr/>
        </p:nvSpPr>
        <p:spPr bwMode="auto">
          <a:xfrm>
            <a:off x="4648200" y="460216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1" action="ppaction://hlinksldjump"/>
              </a:rPr>
              <a:t>15</a:t>
            </a:r>
            <a:endParaRPr lang="en-US" sz="3200" b="1" dirty="0">
              <a:latin typeface="Verdana" pitchFamily="34" charset="0"/>
            </a:endParaRPr>
          </a:p>
        </p:txBody>
      </p:sp>
      <p:sp>
        <p:nvSpPr>
          <p:cNvPr id="48" name="Text Box 108">
            <a:hlinkClick r:id="rId14" action="ppaction://hlinksldjump"/>
          </p:cNvPr>
          <p:cNvSpPr txBox="1">
            <a:spLocks noChangeArrowheads="1"/>
          </p:cNvSpPr>
          <p:nvPr/>
        </p:nvSpPr>
        <p:spPr bwMode="auto">
          <a:xfrm>
            <a:off x="6172200" y="3600450"/>
            <a:ext cx="11430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5" action="ppaction://hlinksldjump"/>
              </a:rPr>
              <a:t>20</a:t>
            </a:r>
            <a:endParaRPr lang="en-US" sz="3200" b="1" dirty="0">
              <a:latin typeface="Verdana" pitchFamily="34" charset="0"/>
            </a:endParaRPr>
          </a:p>
        </p:txBody>
      </p:sp>
      <p:sp>
        <p:nvSpPr>
          <p:cNvPr id="49" name="Text Box 109">
            <a:hlinkClick r:id="rId14" action="ppaction://hlinksldjump"/>
          </p:cNvPr>
          <p:cNvSpPr txBox="1">
            <a:spLocks noChangeArrowheads="1"/>
          </p:cNvSpPr>
          <p:nvPr/>
        </p:nvSpPr>
        <p:spPr bwMode="auto">
          <a:xfrm>
            <a:off x="6172200" y="271621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6" action="ppaction://hlinksldjump"/>
              </a:rPr>
              <a:t>20</a:t>
            </a:r>
            <a:endParaRPr lang="en-US" sz="3200" b="1" dirty="0">
              <a:latin typeface="Verdana" pitchFamily="34" charset="0"/>
            </a:endParaRPr>
          </a:p>
        </p:txBody>
      </p:sp>
      <p:sp>
        <p:nvSpPr>
          <p:cNvPr id="50" name="Text Box 110">
            <a:hlinkClick r:id="rId14" action="ppaction://hlinksldjump"/>
          </p:cNvPr>
          <p:cNvSpPr txBox="1">
            <a:spLocks noChangeArrowheads="1"/>
          </p:cNvSpPr>
          <p:nvPr/>
        </p:nvSpPr>
        <p:spPr bwMode="auto">
          <a:xfrm>
            <a:off x="6172200" y="1771650"/>
            <a:ext cx="11430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7" action="ppaction://hlinksldjump"/>
              </a:rPr>
              <a:t>20</a:t>
            </a:r>
            <a:endParaRPr lang="en-US" sz="3200" b="1" dirty="0">
              <a:latin typeface="Verdana" pitchFamily="34" charset="0"/>
            </a:endParaRPr>
          </a:p>
        </p:txBody>
      </p:sp>
      <p:sp>
        <p:nvSpPr>
          <p:cNvPr id="51" name="Text Box 115">
            <a:hlinkClick r:id="rId14" action="ppaction://hlinksldjump"/>
          </p:cNvPr>
          <p:cNvSpPr txBox="1">
            <a:spLocks noChangeArrowheads="1"/>
          </p:cNvSpPr>
          <p:nvPr/>
        </p:nvSpPr>
        <p:spPr bwMode="auto">
          <a:xfrm>
            <a:off x="6172200" y="4602163"/>
            <a:ext cx="1143000" cy="579437"/>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8" action="ppaction://hlinksldjump"/>
              </a:rPr>
              <a:t>20</a:t>
            </a:r>
            <a:endParaRPr lang="en-US" sz="3200" b="1" dirty="0">
              <a:latin typeface="Verdana" pitchFamily="34" charset="0"/>
            </a:endParaRPr>
          </a:p>
        </p:txBody>
      </p:sp>
      <p:sp>
        <p:nvSpPr>
          <p:cNvPr id="52" name="AutoShape 124"/>
          <p:cNvSpPr>
            <a:spLocks noChangeArrowheads="1"/>
          </p:cNvSpPr>
          <p:nvPr/>
        </p:nvSpPr>
        <p:spPr bwMode="auto">
          <a:xfrm>
            <a:off x="990600" y="38100"/>
            <a:ext cx="7391400" cy="800100"/>
          </a:xfrm>
          <a:prstGeom prst="roundRect">
            <a:avLst>
              <a:gd name="adj" fmla="val 16667"/>
            </a:avLst>
          </a:prstGeom>
          <a:solidFill>
            <a:schemeClr val="accent1"/>
          </a:solidFill>
          <a:ln w="9525">
            <a:solidFill>
              <a:schemeClr val="tx1"/>
            </a:solidFill>
            <a:round/>
            <a:headEnd/>
            <a:tailEnd/>
          </a:ln>
        </p:spPr>
        <p:txBody>
          <a:bodyPr wrap="none" anchor="ctr"/>
          <a:lstStyle/>
          <a:p>
            <a:pPr algn="l"/>
            <a:endParaRPr lang="en-US" dirty="0"/>
          </a:p>
        </p:txBody>
      </p:sp>
      <p:sp>
        <p:nvSpPr>
          <p:cNvPr id="53" name="WordArt 122"/>
          <p:cNvSpPr>
            <a:spLocks noChangeArrowheads="1" noChangeShapeType="1" noTextEdit="1"/>
          </p:cNvSpPr>
          <p:nvPr/>
        </p:nvSpPr>
        <p:spPr bwMode="auto">
          <a:xfrm>
            <a:off x="3552825" y="323850"/>
            <a:ext cx="2543175" cy="285750"/>
          </a:xfrm>
          <a:prstGeom prst="rect">
            <a:avLst/>
          </a:prstGeom>
        </p:spPr>
        <p:txBody>
          <a:bodyPr wrap="none" fromWordArt="1">
            <a:prstTxWarp prst="textPlain">
              <a:avLst>
                <a:gd name="adj" fmla="val 50000"/>
              </a:avLst>
            </a:prstTxWarp>
          </a:bodyPr>
          <a:lstStyle/>
          <a:p>
            <a:pPr algn="ctr"/>
            <a:r>
              <a:rPr lang="en-US" sz="1600" i="1" kern="10" dirty="0" smtClean="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Jeopardy</a:t>
            </a:r>
            <a:endParaRPr lang="en-US" sz="1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endParaRPr>
          </a:p>
        </p:txBody>
      </p:sp>
      <p:sp>
        <p:nvSpPr>
          <p:cNvPr id="54" name="Text Box 99"/>
          <p:cNvSpPr txBox="1">
            <a:spLocks noChangeArrowheads="1"/>
          </p:cNvSpPr>
          <p:nvPr/>
        </p:nvSpPr>
        <p:spPr bwMode="auto">
          <a:xfrm>
            <a:off x="1752600" y="4572000"/>
            <a:ext cx="1219200" cy="579438"/>
          </a:xfrm>
          <a:prstGeom prst="rect">
            <a:avLst/>
          </a:prstGeom>
          <a:noFill/>
          <a:ln w="9525">
            <a:noFill/>
            <a:miter lim="800000"/>
            <a:headEnd/>
            <a:tailEnd/>
          </a:ln>
        </p:spPr>
        <p:txBody>
          <a:bodyPr>
            <a:spAutoFit/>
          </a:bodyPr>
          <a:lstStyle/>
          <a:p>
            <a:pPr algn="ctr">
              <a:spcBef>
                <a:spcPct val="50000"/>
              </a:spcBef>
            </a:pPr>
            <a:r>
              <a:rPr lang="en-US" sz="3200" b="1" dirty="0">
                <a:latin typeface="Verdana" pitchFamily="34" charset="0"/>
                <a:hlinkClick r:id="rId19" action="ppaction://hlinksldjump"/>
              </a:rPr>
              <a:t>5</a:t>
            </a:r>
            <a:endParaRPr lang="en-US" sz="3200" b="1" dirty="0">
              <a:latin typeface="Verdana" pitchFamily="34" charset="0"/>
            </a:endParaRPr>
          </a:p>
        </p:txBody>
      </p:sp>
      <p:sp>
        <p:nvSpPr>
          <p:cNvPr id="107" name="TextBox 106"/>
          <p:cNvSpPr txBox="1"/>
          <p:nvPr/>
        </p:nvSpPr>
        <p:spPr>
          <a:xfrm>
            <a:off x="7924800" y="6477000"/>
            <a:ext cx="914400" cy="246221"/>
          </a:xfrm>
          <a:prstGeom prst="rect">
            <a:avLst/>
          </a:prstGeom>
          <a:noFill/>
        </p:spPr>
        <p:txBody>
          <a:bodyPr wrap="square" rtlCol="0">
            <a:spAutoFit/>
          </a:bodyPr>
          <a:lstStyle/>
          <a:p>
            <a:r>
              <a:rPr lang="en-US" sz="1000" dirty="0" smtClean="0">
                <a:solidFill>
                  <a:schemeClr val="bg1"/>
                </a:solidFill>
                <a:hlinkClick r:id="rId20" action="ppaction://hlinksldjump"/>
              </a:rPr>
              <a:t>To Assembly</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R2</a:t>
            </a:r>
          </a:p>
        </p:txBody>
      </p:sp>
      <p:graphicFrame>
        <p:nvGraphicFramePr>
          <p:cNvPr id="61443"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1457" name="AutoShape 17"/>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Educational Master Plan</a:t>
            </a:r>
          </a:p>
        </p:txBody>
      </p:sp>
      <p:sp>
        <p:nvSpPr>
          <p:cNvPr id="61458" name="AutoShape 18"/>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Kyle Busch</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R2</a:t>
            </a:r>
          </a:p>
        </p:txBody>
      </p:sp>
      <p:graphicFrame>
        <p:nvGraphicFramePr>
          <p:cNvPr id="62467"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E</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2480" name="AutoShape 16"/>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Educational Master Plan</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E - Question 2 – 20 points</a:t>
            </a:r>
          </a:p>
        </p:txBody>
      </p:sp>
      <p:sp>
        <p:nvSpPr>
          <p:cNvPr id="63491"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Program Review</a:t>
            </a:r>
          </a:p>
        </p:txBody>
      </p:sp>
      <p:sp>
        <p:nvSpPr>
          <p:cNvPr id="63492" name="Text Box 4"/>
          <p:cNvSpPr txBox="1">
            <a:spLocks noChangeArrowheads="1"/>
          </p:cNvSpPr>
          <p:nvPr/>
        </p:nvSpPr>
        <p:spPr bwMode="auto">
          <a:xfrm>
            <a:off x="2057400" y="1981200"/>
            <a:ext cx="4572000" cy="915988"/>
          </a:xfrm>
          <a:prstGeom prst="rect">
            <a:avLst/>
          </a:prstGeom>
          <a:noFill/>
          <a:ln w="9525">
            <a:noFill/>
            <a:miter lim="800000"/>
            <a:headEnd/>
            <a:tailEnd/>
          </a:ln>
          <a:effectLst/>
        </p:spPr>
        <p:txBody>
          <a:bodyPr>
            <a:spAutoFit/>
          </a:bodyPr>
          <a:lstStyle/>
          <a:p>
            <a:pPr marL="342900" indent="-342900" algn="ctr">
              <a:spcBef>
                <a:spcPct val="50000"/>
              </a:spcBef>
            </a:pPr>
            <a:r>
              <a:rPr lang="en-US" dirty="0"/>
              <a:t>As a part of the integral planning process, which of these reports is NOT generated for evaluation input?</a:t>
            </a:r>
          </a:p>
        </p:txBody>
      </p:sp>
      <p:sp>
        <p:nvSpPr>
          <p:cNvPr id="63493"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SLO’s</a:t>
            </a:r>
          </a:p>
        </p:txBody>
      </p:sp>
      <p:sp>
        <p:nvSpPr>
          <p:cNvPr id="63494"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We C.A.R.E.’s</a:t>
            </a:r>
          </a:p>
        </p:txBody>
      </p:sp>
      <p:sp>
        <p:nvSpPr>
          <p:cNvPr id="63495"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FTE’s</a:t>
            </a:r>
          </a:p>
        </p:txBody>
      </p:sp>
      <p:graphicFrame>
        <p:nvGraphicFramePr>
          <p:cNvPr id="63496"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E2</a:t>
            </a:r>
          </a:p>
        </p:txBody>
      </p:sp>
      <p:graphicFrame>
        <p:nvGraphicFramePr>
          <p:cNvPr id="64515"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4529" name="AutoShape 17"/>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SLO’s</a:t>
            </a:r>
          </a:p>
        </p:txBody>
      </p:sp>
      <p:sp>
        <p:nvSpPr>
          <p:cNvPr id="64530" name="AutoShape 18"/>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We C.A.R.E.’s</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E2</a:t>
            </a:r>
          </a:p>
        </p:txBody>
      </p:sp>
      <p:graphicFrame>
        <p:nvGraphicFramePr>
          <p:cNvPr id="65539"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C</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5552" name="AutoShape 1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We C.A.R.E.’s</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C - Question 3 – 30 points</a:t>
            </a:r>
          </a:p>
        </p:txBody>
      </p:sp>
      <p:sp>
        <p:nvSpPr>
          <p:cNvPr id="66563"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Mission Statement</a:t>
            </a:r>
          </a:p>
        </p:txBody>
      </p:sp>
      <p:sp>
        <p:nvSpPr>
          <p:cNvPr id="66564"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What is the cornerstone of the Reedley College planning process?</a:t>
            </a:r>
          </a:p>
        </p:txBody>
      </p:sp>
      <p:sp>
        <p:nvSpPr>
          <p:cNvPr id="66565"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Resource Planning</a:t>
            </a:r>
          </a:p>
        </p:txBody>
      </p:sp>
      <p:sp>
        <p:nvSpPr>
          <p:cNvPr id="66566"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Vacation Planning</a:t>
            </a:r>
          </a:p>
        </p:txBody>
      </p:sp>
      <p:sp>
        <p:nvSpPr>
          <p:cNvPr id="66567"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Vision Statement</a:t>
            </a:r>
          </a:p>
        </p:txBody>
      </p:sp>
      <p:graphicFrame>
        <p:nvGraphicFramePr>
          <p:cNvPr id="66568"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C3</a:t>
            </a:r>
          </a:p>
        </p:txBody>
      </p:sp>
      <p:graphicFrame>
        <p:nvGraphicFramePr>
          <p:cNvPr id="67587"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7601" name="AutoShape 17"/>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Mission Statement</a:t>
            </a:r>
          </a:p>
        </p:txBody>
      </p:sp>
      <p:sp>
        <p:nvSpPr>
          <p:cNvPr id="67602" name="AutoShape 18"/>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Vacation Planning</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C3</a:t>
            </a:r>
          </a:p>
        </p:txBody>
      </p:sp>
      <p:graphicFrame>
        <p:nvGraphicFramePr>
          <p:cNvPr id="68611"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A</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68624" name="AutoShape 16"/>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Mission Statement</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A - Question 3 – 30 points</a:t>
            </a:r>
          </a:p>
        </p:txBody>
      </p:sp>
      <p:sp>
        <p:nvSpPr>
          <p:cNvPr id="69635"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Every five years</a:t>
            </a:r>
          </a:p>
        </p:txBody>
      </p:sp>
      <p:sp>
        <p:nvSpPr>
          <p:cNvPr id="69636" name="Text Box 4"/>
          <p:cNvSpPr txBox="1">
            <a:spLocks noChangeArrowheads="1"/>
          </p:cNvSpPr>
          <p:nvPr/>
        </p:nvSpPr>
        <p:spPr bwMode="auto">
          <a:xfrm>
            <a:off x="2057400" y="1981200"/>
            <a:ext cx="4572000" cy="366713"/>
          </a:xfrm>
          <a:prstGeom prst="rect">
            <a:avLst/>
          </a:prstGeom>
          <a:noFill/>
          <a:ln w="9525">
            <a:noFill/>
            <a:miter lim="800000"/>
            <a:headEnd/>
            <a:tailEnd/>
          </a:ln>
          <a:effectLst/>
        </p:spPr>
        <p:txBody>
          <a:bodyPr>
            <a:spAutoFit/>
          </a:bodyPr>
          <a:lstStyle/>
          <a:p>
            <a:pPr marL="342900" indent="-342900" algn="ctr">
              <a:spcBef>
                <a:spcPct val="50000"/>
              </a:spcBef>
            </a:pPr>
            <a:r>
              <a:rPr lang="en-US" dirty="0"/>
              <a:t>How often are the College Goals updated?</a:t>
            </a:r>
          </a:p>
        </p:txBody>
      </p:sp>
      <p:sp>
        <p:nvSpPr>
          <p:cNvPr id="69637"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Every fifteen years</a:t>
            </a:r>
          </a:p>
        </p:txBody>
      </p:sp>
      <p:sp>
        <p:nvSpPr>
          <p:cNvPr id="69638"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Every year</a:t>
            </a:r>
          </a:p>
        </p:txBody>
      </p:sp>
      <p:sp>
        <p:nvSpPr>
          <p:cNvPr id="69639"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Every six months</a:t>
            </a:r>
          </a:p>
        </p:txBody>
      </p:sp>
      <p:graphicFrame>
        <p:nvGraphicFramePr>
          <p:cNvPr id="69640"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A3</a:t>
            </a:r>
          </a:p>
        </p:txBody>
      </p:sp>
      <p:graphicFrame>
        <p:nvGraphicFramePr>
          <p:cNvPr id="70659"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70673" name="AutoShape 17"/>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Every fifteen years</a:t>
            </a:r>
          </a:p>
        </p:txBody>
      </p:sp>
      <p:sp>
        <p:nvSpPr>
          <p:cNvPr id="70674" name="AutoShape 18"/>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Every year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hlinkClick r:id="" action="ppaction://hlinkshowjump?jump=nextslide">
              <a:snd r:embed="rId2" name="click-two-v2.wav"/>
            </a:hlinkClick>
          </p:cNvPr>
          <p:cNvSpPr/>
          <p:nvPr/>
        </p:nvSpPr>
        <p:spPr>
          <a:xfrm>
            <a:off x="6781800" y="5638800"/>
            <a:ext cx="2362200" cy="12192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246" name="Rectangle 6"/>
          <p:cNvSpPr>
            <a:spLocks noChangeArrowheads="1"/>
          </p:cNvSpPr>
          <p:nvPr/>
        </p:nvSpPr>
        <p:spPr bwMode="auto">
          <a:xfrm>
            <a:off x="0" y="0"/>
            <a:ext cx="9144000" cy="1371600"/>
          </a:xfrm>
          <a:prstGeom prst="rect">
            <a:avLst/>
          </a:prstGeom>
          <a:solidFill>
            <a:schemeClr val="tx1"/>
          </a:solidFill>
          <a:ln w="9525">
            <a:solidFill>
              <a:schemeClr val="tx1"/>
            </a:solidFill>
            <a:miter lim="800000"/>
            <a:headEnd/>
            <a:tailEnd/>
          </a:ln>
          <a:effectLst/>
        </p:spPr>
        <p:txBody>
          <a:bodyPr wrap="none" anchor="ctr"/>
          <a:lstStyle/>
          <a:p>
            <a:endParaRPr lang="en-US" dirty="0"/>
          </a:p>
        </p:txBody>
      </p:sp>
      <p:sp>
        <p:nvSpPr>
          <p:cNvPr id="10242" name="Text Box 4"/>
          <p:cNvSpPr txBox="1">
            <a:spLocks noChangeArrowheads="1"/>
          </p:cNvSpPr>
          <p:nvPr/>
        </p:nvSpPr>
        <p:spPr bwMode="auto">
          <a:xfrm>
            <a:off x="533400" y="623888"/>
            <a:ext cx="8077200" cy="5354637"/>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Question for 5 Points</a:t>
            </a:r>
          </a:p>
          <a:p>
            <a:pPr algn="ctr">
              <a:spcBef>
                <a:spcPct val="50000"/>
              </a:spcBef>
            </a:pPr>
            <a:endParaRPr lang="en-US" sz="4600" b="1" dirty="0">
              <a:latin typeface="Verdana" pitchFamily="34" charset="0"/>
            </a:endParaRPr>
          </a:p>
          <a:p>
            <a:pPr algn="ctr">
              <a:spcBef>
                <a:spcPct val="50000"/>
              </a:spcBef>
            </a:pPr>
            <a:r>
              <a:rPr lang="en-US" sz="4600" b="1" dirty="0">
                <a:latin typeface="Verdana" pitchFamily="34" charset="0"/>
              </a:rPr>
              <a:t>Who is responsible for implementation of the Strategic Plan?</a:t>
            </a:r>
          </a:p>
        </p:txBody>
      </p:sp>
      <p:sp>
        <p:nvSpPr>
          <p:cNvPr id="10243" name="Text Box 8">
            <a:hlinkClick r:id="" action="ppaction://hlinkshowjump?jump=nextslide"/>
          </p:cNvPr>
          <p:cNvSpPr txBox="1">
            <a:spLocks noChangeArrowheads="1"/>
          </p:cNvSpPr>
          <p:nvPr/>
        </p:nvSpPr>
        <p:spPr bwMode="auto">
          <a:xfrm>
            <a:off x="6934200" y="6096000"/>
            <a:ext cx="1981200" cy="274638"/>
          </a:xfrm>
          <a:prstGeom prst="rect">
            <a:avLst/>
          </a:prstGeom>
          <a:noFill/>
          <a:ln w="9525">
            <a:noFill/>
            <a:miter lim="800000"/>
            <a:headEnd/>
            <a:tailEnd/>
          </a:ln>
        </p:spPr>
        <p:txBody>
          <a:bodyPr>
            <a:spAutoFit/>
          </a:bodyPr>
          <a:lstStyle/>
          <a:p>
            <a:pPr algn="ctr">
              <a:spcBef>
                <a:spcPct val="50000"/>
              </a:spcBef>
            </a:pPr>
            <a:r>
              <a:rPr lang="en-US" sz="1200" b="1" i="1" dirty="0">
                <a:latin typeface="Comic Sans MS" pitchFamily="66" charset="0"/>
                <a:hlinkClick r:id="rId3" action="ppaction://hlinksldjump"/>
              </a:rPr>
              <a:t>Show Answer</a:t>
            </a:r>
            <a:endParaRPr lang="en-US" sz="1200" b="1" i="1" dirty="0">
              <a:latin typeface="Comic Sans MS" pitchFamily="66" charset="0"/>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A3</a:t>
            </a:r>
          </a:p>
        </p:txBody>
      </p:sp>
      <p:graphicFrame>
        <p:nvGraphicFramePr>
          <p:cNvPr id="71683"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71696" name="AutoShape 1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Every year</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R - Question 3 – 30 points</a:t>
            </a:r>
          </a:p>
        </p:txBody>
      </p:sp>
      <p:sp>
        <p:nvSpPr>
          <p:cNvPr id="72707"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Deans</a:t>
            </a:r>
          </a:p>
        </p:txBody>
      </p:sp>
      <p:sp>
        <p:nvSpPr>
          <p:cNvPr id="72708" name="Text Box 4"/>
          <p:cNvSpPr txBox="1">
            <a:spLocks noChangeArrowheads="1"/>
          </p:cNvSpPr>
          <p:nvPr/>
        </p:nvSpPr>
        <p:spPr bwMode="auto">
          <a:xfrm>
            <a:off x="2057400" y="1981200"/>
            <a:ext cx="4572000" cy="641350"/>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group is not a part of the Reedley College administrative structure?</a:t>
            </a:r>
          </a:p>
        </p:txBody>
      </p:sp>
      <p:sp>
        <p:nvSpPr>
          <p:cNvPr id="72709"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Vice Presidents</a:t>
            </a:r>
          </a:p>
        </p:txBody>
      </p:sp>
      <p:sp>
        <p:nvSpPr>
          <p:cNvPr id="72710"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Associated Student Body</a:t>
            </a:r>
          </a:p>
        </p:txBody>
      </p:sp>
      <p:sp>
        <p:nvSpPr>
          <p:cNvPr id="72711"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Directors</a:t>
            </a:r>
          </a:p>
        </p:txBody>
      </p:sp>
      <p:graphicFrame>
        <p:nvGraphicFramePr>
          <p:cNvPr id="72712"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R3</a:t>
            </a:r>
          </a:p>
        </p:txBody>
      </p:sp>
      <p:graphicFrame>
        <p:nvGraphicFramePr>
          <p:cNvPr id="73731"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73747" name="AutoShape 19"/>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Vice Presidents</a:t>
            </a:r>
          </a:p>
        </p:txBody>
      </p:sp>
      <p:sp>
        <p:nvSpPr>
          <p:cNvPr id="73748" name="AutoShape 20"/>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Associated Student Body</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R3</a:t>
            </a:r>
          </a:p>
        </p:txBody>
      </p:sp>
      <p:graphicFrame>
        <p:nvGraphicFramePr>
          <p:cNvPr id="74755"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Team E</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74768" name="AutoShape 1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Associated Student Body</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Team E - Question 3 – 30 points</a:t>
            </a:r>
          </a:p>
        </p:txBody>
      </p:sp>
      <p:sp>
        <p:nvSpPr>
          <p:cNvPr id="75779" name="AutoShape 3"/>
          <p:cNvSpPr>
            <a:spLocks noChangeArrowheads="1"/>
          </p:cNvSpPr>
          <p:nvPr/>
        </p:nvSpPr>
        <p:spPr bwMode="auto">
          <a:xfrm>
            <a:off x="914400" y="33528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A. Student Services</a:t>
            </a:r>
          </a:p>
        </p:txBody>
      </p:sp>
      <p:sp>
        <p:nvSpPr>
          <p:cNvPr id="75780" name="Text Box 4"/>
          <p:cNvSpPr txBox="1">
            <a:spLocks noChangeArrowheads="1"/>
          </p:cNvSpPr>
          <p:nvPr/>
        </p:nvSpPr>
        <p:spPr bwMode="auto">
          <a:xfrm>
            <a:off x="2057400" y="1981200"/>
            <a:ext cx="4572000" cy="915988"/>
          </a:xfrm>
          <a:prstGeom prst="rect">
            <a:avLst/>
          </a:prstGeom>
          <a:noFill/>
          <a:ln w="9525">
            <a:noFill/>
            <a:miter lim="800000"/>
            <a:headEnd/>
            <a:tailEnd/>
          </a:ln>
          <a:effectLst/>
        </p:spPr>
        <p:txBody>
          <a:bodyPr>
            <a:spAutoFit/>
          </a:bodyPr>
          <a:lstStyle/>
          <a:p>
            <a:pPr marL="342900" indent="-342900" algn="ctr">
              <a:spcBef>
                <a:spcPct val="50000"/>
              </a:spcBef>
            </a:pPr>
            <a:r>
              <a:rPr lang="en-US" dirty="0"/>
              <a:t>Which group’s recommendations does the president base their decision making for the college on?</a:t>
            </a:r>
          </a:p>
        </p:txBody>
      </p:sp>
      <p:sp>
        <p:nvSpPr>
          <p:cNvPr id="75781" name="AutoShape 5"/>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The Office of Instruction</a:t>
            </a:r>
          </a:p>
        </p:txBody>
      </p:sp>
      <p:sp>
        <p:nvSpPr>
          <p:cNvPr id="75782" name="AutoShape 6"/>
          <p:cNvSpPr>
            <a:spLocks noChangeArrowheads="1"/>
          </p:cNvSpPr>
          <p:nvPr/>
        </p:nvSpPr>
        <p:spPr bwMode="auto">
          <a:xfrm>
            <a:off x="914400" y="4267200"/>
            <a:ext cx="34290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C. Administrative Services</a:t>
            </a:r>
          </a:p>
        </p:txBody>
      </p:sp>
      <p:sp>
        <p:nvSpPr>
          <p:cNvPr id="75783" name="AutoShape 7"/>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College Council</a:t>
            </a:r>
          </a:p>
        </p:txBody>
      </p:sp>
      <p:graphicFrame>
        <p:nvGraphicFramePr>
          <p:cNvPr id="75784" name="Group 8"/>
          <p:cNvGraphicFramePr>
            <a:graphicFrameLocks noGrp="1"/>
          </p:cNvGraphicFramePr>
          <p:nvPr/>
        </p:nvGraphicFramePr>
        <p:xfrm>
          <a:off x="533400" y="5791200"/>
          <a:ext cx="8077200" cy="533400"/>
        </p:xfrm>
        <a:graphic>
          <a:graphicData uri="http://schemas.openxmlformats.org/drawingml/2006/table">
            <a:tbl>
              <a:tblPr/>
              <a:tblGrid>
                <a:gridCol w="2692400"/>
                <a:gridCol w="2692400"/>
                <a:gridCol w="2692400"/>
              </a:tblGrid>
              <a:tr h="5334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50/50</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3"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50/50 – E3</a:t>
            </a:r>
          </a:p>
        </p:txBody>
      </p:sp>
      <p:graphicFrame>
        <p:nvGraphicFramePr>
          <p:cNvPr id="76803" name="Group 3"/>
          <p:cNvGraphicFramePr>
            <a:graphicFrameLocks noGrp="1"/>
          </p:cNvGraphicFramePr>
          <p:nvPr>
            <p:ph idx="1"/>
          </p:nvPr>
        </p:nvGraphicFramePr>
        <p:xfrm>
          <a:off x="457200" y="5791200"/>
          <a:ext cx="8229600" cy="609600"/>
        </p:xfrm>
        <a:graphic>
          <a:graphicData uri="http://schemas.openxmlformats.org/drawingml/2006/table">
            <a:tbl>
              <a:tblPr/>
              <a:tblGrid>
                <a:gridCol w="2743200"/>
                <a:gridCol w="2743200"/>
                <a:gridCol w="2743200"/>
              </a:tblGrid>
              <a:tr h="6096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Answer</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76817" name="AutoShape 17"/>
          <p:cNvSpPr>
            <a:spLocks noChangeArrowheads="1"/>
          </p:cNvSpPr>
          <p:nvPr/>
        </p:nvSpPr>
        <p:spPr bwMode="auto">
          <a:xfrm>
            <a:off x="5105400" y="3352800"/>
            <a:ext cx="35814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B. The Office of Instruction</a:t>
            </a:r>
          </a:p>
        </p:txBody>
      </p:sp>
      <p:sp>
        <p:nvSpPr>
          <p:cNvPr id="76818" name="AutoShape 18"/>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College Council</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bwMode="auto">
          <a:noFill/>
        </p:spPr>
        <p:txBody>
          <a:bodyPr wrap="square" tIns="45720" bIns="45720" numCol="1" anchorCtr="0" compatLnSpc="1">
            <a:prstTxWarp prst="textNoShape">
              <a:avLst/>
            </a:prstTxWarp>
          </a:bodyPr>
          <a:lstStyle/>
          <a:p>
            <a:pPr algn="ctr"/>
            <a:r>
              <a:rPr lang="en-US" dirty="0" smtClean="0"/>
              <a:t>Answer – E3</a:t>
            </a:r>
          </a:p>
        </p:txBody>
      </p:sp>
      <p:graphicFrame>
        <p:nvGraphicFramePr>
          <p:cNvPr id="77827" name="Group 3"/>
          <p:cNvGraphicFramePr>
            <a:graphicFrameLocks noGrp="1"/>
          </p:cNvGraphicFramePr>
          <p:nvPr>
            <p:ph idx="1"/>
          </p:nvPr>
        </p:nvGraphicFramePr>
        <p:xfrm>
          <a:off x="457200" y="5943600"/>
          <a:ext cx="8229600" cy="457200"/>
        </p:xfrm>
        <a:graphic>
          <a:graphicData uri="http://schemas.openxmlformats.org/drawingml/2006/table">
            <a:tbl>
              <a:tblPr/>
              <a:tblGrid>
                <a:gridCol w="2743200"/>
                <a:gridCol w="2743200"/>
                <a:gridCol w="2743200"/>
              </a:tblGrid>
              <a:tr h="457200">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a:noFill/>
                    </a:lnR>
                    <a:lnT cap="flat">
                      <a:noFill/>
                    </a:lnT>
                    <a:lnB cap="flat">
                      <a:noFill/>
                    </a:lnB>
                    <a:lnTlToBr>
                      <a:noFill/>
                    </a:lnTlToBr>
                    <a:lnBlToTr>
                      <a:noFill/>
                    </a:lnBlToTr>
                    <a:noFill/>
                  </a:tcPr>
                </a:tc>
                <a:tc>
                  <a:txBody>
                    <a:bodyPr/>
                    <a:lstStyle/>
                    <a:p>
                      <a:pPr marL="119063" marR="0" lvl="0" indent="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pPr>
                      <a:r>
                        <a:rPr kumimoji="0" lang="en-US" sz="1800" b="0" i="0" u="none" strike="noStrike" cap="none" normalizeH="0" baseline="0" dirty="0" smtClean="0">
                          <a:ln>
                            <a:noFill/>
                          </a:ln>
                          <a:solidFill>
                            <a:schemeClr val="tx1"/>
                          </a:solidFill>
                          <a:effectLst/>
                          <a:latin typeface="Corbel" pitchFamily="34" charset="0"/>
                          <a:hlinkClick r:id="rId2" action="ppaction://hlinksldjump"/>
                        </a:rPr>
                        <a:t>To Assembly</a:t>
                      </a:r>
                      <a:endParaRPr kumimoji="0" lang="en-US" sz="1800" b="0" i="0" u="none" strike="noStrike" cap="none" normalizeH="0" baseline="0" dirty="0" smtClean="0">
                        <a:ln>
                          <a:noFill/>
                        </a:ln>
                        <a:solidFill>
                          <a:schemeClr val="tx1"/>
                        </a:solidFill>
                        <a:effectLst/>
                        <a:latin typeface="Corbel"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77840" name="AutoShape 16"/>
          <p:cNvSpPr>
            <a:spLocks noChangeArrowheads="1"/>
          </p:cNvSpPr>
          <p:nvPr/>
        </p:nvSpPr>
        <p:spPr bwMode="auto">
          <a:xfrm>
            <a:off x="5105400" y="4267200"/>
            <a:ext cx="3657600" cy="304800"/>
          </a:xfrm>
          <a:prstGeom prst="roundRect">
            <a:avLst>
              <a:gd name="adj" fmla="val 16667"/>
            </a:avLst>
          </a:prstGeom>
          <a:solidFill>
            <a:schemeClr val="bg2"/>
          </a:solidFill>
          <a:ln w="9525">
            <a:solidFill>
              <a:schemeClr val="tx1"/>
            </a:solidFill>
            <a:round/>
            <a:headEnd/>
            <a:tailEnd/>
          </a:ln>
          <a:effectLst/>
        </p:spPr>
        <p:txBody>
          <a:bodyPr wrap="none" anchor="ctr"/>
          <a:lstStyle/>
          <a:p>
            <a:pPr algn="ctr"/>
            <a:r>
              <a:rPr lang="en-US" dirty="0"/>
              <a:t>D. College Council</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pPr algn="ct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3600" dirty="0" smtClean="0"/>
              <a:t>Student Services Integrated </a:t>
            </a:r>
            <a:r>
              <a:rPr lang="en-US" sz="3600" dirty="0" smtClean="0"/>
              <a:t>Planning </a:t>
            </a:r>
            <a:r>
              <a:rPr lang="en-US" sz="3600" dirty="0" smtClean="0"/>
              <a:t>“Tournament </a:t>
            </a:r>
            <a:r>
              <a:rPr lang="en-US" sz="3600" dirty="0" smtClean="0"/>
              <a:t>of </a:t>
            </a:r>
            <a:r>
              <a:rPr lang="en-US" sz="3600" dirty="0" smtClean="0"/>
              <a:t>Champions!”</a:t>
            </a:r>
            <a:r>
              <a:rPr lang="en-US" sz="3600" dirty="0" smtClean="0"/>
              <a:t/>
            </a:r>
            <a:br>
              <a:rPr lang="en-US" sz="36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3100" b="1" dirty="0"/>
          </a:p>
        </p:txBody>
      </p:sp>
      <p:sp>
        <p:nvSpPr>
          <p:cNvPr id="3" name="Content Placeholder 2"/>
          <p:cNvSpPr>
            <a:spLocks noGrp="1"/>
          </p:cNvSpPr>
          <p:nvPr>
            <p:ph idx="1"/>
          </p:nvPr>
        </p:nvSpPr>
        <p:spPr>
          <a:xfrm>
            <a:off x="304800" y="1600200"/>
            <a:ext cx="8503920" cy="4648200"/>
          </a:xfrm>
        </p:spPr>
        <p:txBody>
          <a:bodyPr>
            <a:noAutofit/>
          </a:bodyPr>
          <a:lstStyle/>
          <a:p>
            <a:pPr marL="342900" lvl="0" indent="-342900">
              <a:buFont typeface="+mj-lt"/>
              <a:buAutoNum type="arabicPeriod"/>
            </a:pPr>
            <a:r>
              <a:rPr lang="en-US" sz="2000" dirty="0" smtClean="0"/>
              <a:t>Light Switch Messages – Important facts regarding integrated planning will be posted each week near the light switches in Student Services departments.</a:t>
            </a:r>
          </a:p>
          <a:p>
            <a:pPr marL="342900" lvl="0" indent="-342900">
              <a:buFont typeface="+mj-lt"/>
              <a:buAutoNum type="arabicPeriod"/>
            </a:pPr>
            <a:r>
              <a:rPr lang="en-US" sz="2000" dirty="0" smtClean="0"/>
              <a:t>Student Services Weekly Email – A question will be sent each week with the Students Services email</a:t>
            </a:r>
            <a:r>
              <a:rPr lang="en-US" sz="2000" dirty="0" smtClean="0"/>
              <a:t>.  (rc.vp@reedleycollege.edu)</a:t>
            </a:r>
            <a:endParaRPr lang="en-US" sz="2000" dirty="0" smtClean="0"/>
          </a:p>
          <a:p>
            <a:pPr marL="342900" lvl="0" indent="-342900">
              <a:buFont typeface="+mj-lt"/>
              <a:buAutoNum type="arabicPeriod"/>
            </a:pPr>
            <a:r>
              <a:rPr lang="en-US" sz="2000" dirty="0" smtClean="0"/>
              <a:t>Pop Quiz – Student Services managers will travel to the various departments to give a “pop quiz”.</a:t>
            </a:r>
          </a:p>
          <a:p>
            <a:pPr marL="342900" lvl="0" indent="-342900">
              <a:buFont typeface="+mj-lt"/>
              <a:buAutoNum type="arabicPeriod"/>
            </a:pPr>
            <a:r>
              <a:rPr lang="en-US" sz="2000" dirty="0" smtClean="0"/>
              <a:t>Student Services Managers – Managers will be given “assignments” to review with their departments at each SSMC meeting. A quiz will be sent out to everyone.</a:t>
            </a:r>
          </a:p>
          <a:p>
            <a:pPr marL="342900" lvl="0" indent="-342900">
              <a:buFont typeface="+mj-lt"/>
              <a:buAutoNum type="arabicPeriod"/>
            </a:pPr>
            <a:r>
              <a:rPr lang="en-US" sz="2000" dirty="0" smtClean="0"/>
              <a:t>Digital Scavenger Hunt – Points will be given to those who can locate items related to integrated planning </a:t>
            </a:r>
            <a:r>
              <a:rPr lang="en-US" sz="2000" dirty="0" smtClean="0"/>
              <a:t>on-line</a:t>
            </a:r>
            <a:r>
              <a:rPr lang="en-US" sz="2000" dirty="0" smtClean="0"/>
              <a:t>.</a:t>
            </a:r>
          </a:p>
          <a:p>
            <a:pPr marL="342900" lvl="0" indent="-342900">
              <a:buFont typeface="+mj-lt"/>
              <a:buAutoNum type="arabicPeriod"/>
            </a:pPr>
            <a:r>
              <a:rPr lang="en-US" sz="2000" dirty="0" smtClean="0"/>
              <a:t>POINTS – Accumulated points will be posted on the RC Student Services Blackboard site.</a:t>
            </a:r>
          </a:p>
          <a:p>
            <a:pPr marL="342900" lvl="0" indent="-342900" algn="ctr">
              <a:buNone/>
            </a:pPr>
            <a:r>
              <a:rPr lang="en-US" sz="2000" dirty="0" smtClean="0">
                <a:solidFill>
                  <a:srgbClr val="FF0000"/>
                </a:solidFill>
              </a:rPr>
              <a:t>We will have a curriculum plan for the fall and spring semesters!</a:t>
            </a:r>
            <a:endParaRPr lang="en-US" sz="2000" dirty="0" smtClean="0">
              <a:solidFill>
                <a:srgbClr val="FF0000"/>
              </a:solidFill>
            </a:endParaRPr>
          </a:p>
          <a:p>
            <a:pPr marL="342900" lvl="0" indent="-342900" algn="ctr">
              <a:buNone/>
            </a:pPr>
            <a:r>
              <a:rPr lang="en-US" sz="2000" dirty="0" smtClean="0"/>
              <a:t>A </a:t>
            </a:r>
            <a:r>
              <a:rPr lang="en-US" sz="2000" b="1" dirty="0" smtClean="0"/>
              <a:t>Fall</a:t>
            </a:r>
            <a:r>
              <a:rPr lang="en-US" sz="2000" dirty="0" smtClean="0"/>
              <a:t> </a:t>
            </a:r>
            <a:r>
              <a:rPr lang="en-US" sz="2000" b="1" dirty="0" smtClean="0"/>
              <a:t>Grand Champion </a:t>
            </a:r>
            <a:r>
              <a:rPr lang="en-US" sz="2000" dirty="0" smtClean="0"/>
              <a:t>will be announced in January 2011.</a:t>
            </a:r>
          </a:p>
          <a:p>
            <a:pPr lvl="0" algn="r">
              <a:buNone/>
            </a:pPr>
            <a:endParaRPr lang="en-US" sz="1400" dirty="0" smtClean="0"/>
          </a:p>
          <a:p>
            <a:pPr lvl="0" algn="r">
              <a:buNone/>
            </a:pPr>
            <a:r>
              <a:rPr lang="en-US" sz="1050" dirty="0" smtClean="0"/>
              <a:t>MW</a:t>
            </a:r>
          </a:p>
          <a:p>
            <a:endParaRPr lang="en-US" sz="1600"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Why </a:t>
            </a:r>
            <a:r>
              <a:rPr lang="en-US" dirty="0" smtClean="0"/>
              <a:t>are we worried about Integrated Planning?</a:t>
            </a:r>
          </a:p>
          <a:p>
            <a:pPr marL="514350" indent="-514350">
              <a:buFont typeface="+mj-lt"/>
              <a:buAutoNum type="arabicPeriod"/>
            </a:pPr>
            <a:r>
              <a:rPr lang="en-US" dirty="0" smtClean="0"/>
              <a:t>Dialogue </a:t>
            </a:r>
            <a:endParaRPr lang="en-US" dirty="0" smtClean="0"/>
          </a:p>
          <a:p>
            <a:pPr marL="514350" indent="-514350">
              <a:buFont typeface="+mj-lt"/>
              <a:buAutoNum type="arabicPeriod"/>
            </a:pPr>
            <a:r>
              <a:rPr lang="en-US" dirty="0" smtClean="0"/>
              <a:t>Your own personal “integration” into the campus! (What is my role?)</a:t>
            </a:r>
            <a:endParaRPr lang="en-US" dirty="0" smtClean="0"/>
          </a:p>
          <a:p>
            <a:pPr marL="514350" indent="-514350">
              <a:buFont typeface="+mj-lt"/>
              <a:buAutoNum type="arabicPeriod"/>
            </a:pPr>
            <a:r>
              <a:rPr lang="en-US" dirty="0" smtClean="0"/>
              <a:t>“</a:t>
            </a:r>
            <a:r>
              <a:rPr lang="en-US" dirty="0" smtClean="0"/>
              <a:t>Myth Busting”</a:t>
            </a:r>
          </a:p>
          <a:p>
            <a:pPr marL="514350" indent="-514350">
              <a:buFont typeface="+mj-lt"/>
              <a:buAutoNum type="arabicPeriod"/>
            </a:pPr>
            <a:r>
              <a:rPr lang="en-US" dirty="0" smtClean="0"/>
              <a:t>Accreditation</a:t>
            </a:r>
          </a:p>
          <a:p>
            <a:pPr marL="514350" indent="-514350">
              <a:buFont typeface="+mj-lt"/>
              <a:buAutoNum type="arabicPeriod"/>
            </a:pPr>
            <a:endParaRPr lang="en-US" dirty="0" smtClean="0"/>
          </a:p>
          <a:p>
            <a:pPr marL="514350" indent="-514350">
              <a:buNone/>
            </a:pPr>
            <a:endParaRPr lang="en-US" dirty="0" smtClean="0"/>
          </a:p>
          <a:p>
            <a:pPr marL="514350" indent="-514350">
              <a:buNone/>
            </a:pPr>
            <a:r>
              <a:rPr lang="en-US" dirty="0" smtClean="0"/>
              <a:t>Date of Accreditation Visit: October 2011</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11266" name="Rectangle 5"/>
          <p:cNvSpPr>
            <a:spLocks noChangeArrowheads="1"/>
          </p:cNvSpPr>
          <p:nvPr/>
        </p:nvSpPr>
        <p:spPr bwMode="auto">
          <a:xfrm>
            <a:off x="0" y="0"/>
            <a:ext cx="9144000" cy="1524000"/>
          </a:xfrm>
          <a:prstGeom prst="rect">
            <a:avLst/>
          </a:prstGeom>
          <a:solidFill>
            <a:srgbClr val="000000"/>
          </a:solidFill>
          <a:ln w="9525">
            <a:solidFill>
              <a:schemeClr val="tx1"/>
            </a:solidFill>
            <a:miter lim="800000"/>
            <a:headEnd/>
            <a:tailEnd/>
          </a:ln>
        </p:spPr>
        <p:txBody>
          <a:bodyPr wrap="none" anchor="ctr"/>
          <a:lstStyle/>
          <a:p>
            <a:pPr algn="l"/>
            <a:endParaRPr lang="en-US" dirty="0"/>
          </a:p>
        </p:txBody>
      </p:sp>
      <p:sp>
        <p:nvSpPr>
          <p:cNvPr id="11267" name="Text Box 2"/>
          <p:cNvSpPr txBox="1">
            <a:spLocks noChangeArrowheads="1"/>
          </p:cNvSpPr>
          <p:nvPr/>
        </p:nvSpPr>
        <p:spPr bwMode="auto">
          <a:xfrm>
            <a:off x="533400" y="623888"/>
            <a:ext cx="8077200" cy="5705475"/>
          </a:xfrm>
          <a:prstGeom prst="rect">
            <a:avLst/>
          </a:prstGeom>
          <a:noFill/>
          <a:ln w="9525">
            <a:noFill/>
            <a:miter lim="800000"/>
            <a:headEnd/>
            <a:tailEnd/>
          </a:ln>
        </p:spPr>
        <p:txBody>
          <a:bodyPr>
            <a:spAutoFit/>
          </a:bodyPr>
          <a:lstStyle/>
          <a:p>
            <a:pPr algn="ctr">
              <a:spcBef>
                <a:spcPct val="50000"/>
              </a:spcBef>
            </a:pPr>
            <a:r>
              <a:rPr lang="en-US" sz="4600" b="1" dirty="0">
                <a:solidFill>
                  <a:srgbClr val="FF9900"/>
                </a:solidFill>
                <a:latin typeface="Verdana" pitchFamily="34" charset="0"/>
              </a:rPr>
              <a:t>Strategic Planning</a:t>
            </a:r>
          </a:p>
          <a:p>
            <a:pPr algn="ctr">
              <a:spcBef>
                <a:spcPct val="50000"/>
              </a:spcBef>
            </a:pPr>
            <a:r>
              <a:rPr lang="en-US" sz="4600" b="1" dirty="0">
                <a:latin typeface="Verdana" pitchFamily="34" charset="0"/>
              </a:rPr>
              <a:t>Answer for 5 Points</a:t>
            </a:r>
          </a:p>
          <a:p>
            <a:pPr algn="ctr">
              <a:spcBef>
                <a:spcPct val="50000"/>
              </a:spcBef>
            </a:pPr>
            <a:r>
              <a:rPr lang="en-US" sz="4600" b="1" dirty="0">
                <a:latin typeface="Verdana" pitchFamily="34" charset="0"/>
              </a:rPr>
              <a:t>The entire campus community is responsible for implementation of the plan.</a:t>
            </a:r>
          </a:p>
        </p:txBody>
      </p:sp>
      <p:sp>
        <p:nvSpPr>
          <p:cNvPr id="11268" name="Text Box 3">
            <a:hlinkClick r:id="rId2" action="ppaction://hlinksldjump"/>
          </p:cNvPr>
          <p:cNvSpPr txBox="1">
            <a:spLocks noChangeArrowheads="1"/>
          </p:cNvSpPr>
          <p:nvPr/>
        </p:nvSpPr>
        <p:spPr bwMode="auto">
          <a:xfrm>
            <a:off x="6934200" y="5954713"/>
            <a:ext cx="1981200" cy="274637"/>
          </a:xfrm>
          <a:prstGeom prst="rect">
            <a:avLst/>
          </a:prstGeom>
          <a:noFill/>
          <a:ln w="9525">
            <a:noFill/>
            <a:miter lim="800000"/>
            <a:headEnd/>
            <a:tailEnd/>
          </a:ln>
        </p:spPr>
        <p:txBody>
          <a:bodyPr>
            <a:spAutoFit/>
          </a:bodyPr>
          <a:lstStyle/>
          <a:p>
            <a:pPr algn="ctr">
              <a:spcBef>
                <a:spcPct val="50000"/>
              </a:spcBef>
            </a:pPr>
            <a:r>
              <a:rPr lang="en-US" sz="1200" b="1" i="1" dirty="0">
                <a:solidFill>
                  <a:schemeClr val="bg1"/>
                </a:solidFill>
                <a:latin typeface="Comic Sans MS" pitchFamily="66" charset="0"/>
              </a:rPr>
              <a:t>Back to Board</a:t>
            </a:r>
          </a:p>
        </p:txBody>
      </p:sp>
      <p:sp>
        <p:nvSpPr>
          <p:cNvPr id="6" name="Rounded Rectangle 5">
            <a:hlinkClick r:id="rId3" action="ppaction://hlinksldjump">
              <a:snd r:embed="rId4" name="click-one-v2.wav"/>
            </a:hlinkClick>
          </p:cNvPr>
          <p:cNvSpPr/>
          <p:nvPr/>
        </p:nvSpPr>
        <p:spPr>
          <a:xfrm>
            <a:off x="6934200" y="5486400"/>
            <a:ext cx="2209800" cy="1371600"/>
          </a:xfrm>
          <a:prstGeom prst="round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1795</TotalTime>
  <Words>2399</Words>
  <Application>Microsoft Office PowerPoint</Application>
  <PresentationFormat>On-screen Show (4:3)</PresentationFormat>
  <Paragraphs>582</Paragraphs>
  <Slides>88</Slides>
  <Notes>3</Notes>
  <HiddenSlides>1</HiddenSlides>
  <MMClips>0</MMClips>
  <ScaleCrop>false</ScaleCrop>
  <HeadingPairs>
    <vt:vector size="4" baseType="variant">
      <vt:variant>
        <vt:lpstr>Theme</vt:lpstr>
      </vt:variant>
      <vt:variant>
        <vt:i4>1</vt:i4>
      </vt:variant>
      <vt:variant>
        <vt:lpstr>Slide Titles</vt:lpstr>
      </vt:variant>
      <vt:variant>
        <vt:i4>88</vt:i4>
      </vt:variant>
    </vt:vector>
  </HeadingPairs>
  <TitlesOfParts>
    <vt:vector size="89" baseType="lpstr">
      <vt:lpstr>Module</vt:lpstr>
      <vt:lpstr>Jeopardy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Welcome/Facilitators</vt:lpstr>
      <vt:lpstr>Agenda</vt:lpstr>
      <vt:lpstr>             What is an Assembly?</vt:lpstr>
      <vt:lpstr>Accrediting Commission For Community and Junior Colleges (ACCJC)</vt:lpstr>
      <vt:lpstr>Slide 44</vt:lpstr>
      <vt:lpstr>Slide 45</vt:lpstr>
      <vt:lpstr>Integrated Planning????</vt:lpstr>
      <vt:lpstr>Slide 47</vt:lpstr>
      <vt:lpstr>Why is Integrated Planning Relevant?</vt:lpstr>
      <vt:lpstr>Why do We C.A.R.E?</vt:lpstr>
      <vt:lpstr>Who Wants to Be An Integrated Planning Millionaire?</vt:lpstr>
      <vt:lpstr>Team C - Question 1 – 10 points</vt:lpstr>
      <vt:lpstr>50/50 – C1</vt:lpstr>
      <vt:lpstr>Answer – C1</vt:lpstr>
      <vt:lpstr>Team A - Question 1 – 10 points</vt:lpstr>
      <vt:lpstr>50/50 – A1</vt:lpstr>
      <vt:lpstr>Answer – A1</vt:lpstr>
      <vt:lpstr>Team R - Question 1 – 10 points</vt:lpstr>
      <vt:lpstr>50/50 – R1</vt:lpstr>
      <vt:lpstr>Answer – R1</vt:lpstr>
      <vt:lpstr>Team E - Question 1 – 10 points</vt:lpstr>
      <vt:lpstr>50/50 – E1</vt:lpstr>
      <vt:lpstr>Answer – E1</vt:lpstr>
      <vt:lpstr>Team C - Question 2 – 20 points</vt:lpstr>
      <vt:lpstr>50/50 – C2</vt:lpstr>
      <vt:lpstr>Answer – C2</vt:lpstr>
      <vt:lpstr>Team A - Question 2 – 20 points</vt:lpstr>
      <vt:lpstr>50/50 – A2</vt:lpstr>
      <vt:lpstr>Answer – A2</vt:lpstr>
      <vt:lpstr>Team R - Question 2 – 20 points</vt:lpstr>
      <vt:lpstr>50/50 – R2</vt:lpstr>
      <vt:lpstr>Answer – R2</vt:lpstr>
      <vt:lpstr>Team E - Question 2 – 20 points</vt:lpstr>
      <vt:lpstr>50/50 – E2</vt:lpstr>
      <vt:lpstr>Answer – E2</vt:lpstr>
      <vt:lpstr>Team C - Question 3 – 30 points</vt:lpstr>
      <vt:lpstr>50/50 – C3</vt:lpstr>
      <vt:lpstr>Answer – C3</vt:lpstr>
      <vt:lpstr>Team A - Question 3 – 30 points</vt:lpstr>
      <vt:lpstr>50/50 – A3</vt:lpstr>
      <vt:lpstr>Answer – A3</vt:lpstr>
      <vt:lpstr>Team R - Question 3 – 30 points</vt:lpstr>
      <vt:lpstr>50/50 – R3</vt:lpstr>
      <vt:lpstr>Answer – R3</vt:lpstr>
      <vt:lpstr>Team E - Question 3 – 30 points</vt:lpstr>
      <vt:lpstr>50/50 – E3</vt:lpstr>
      <vt:lpstr>Answer – E3</vt:lpstr>
      <vt:lpstr>        Student Services Integrated Planning “Tournament of Champions!”        </vt:lpstr>
      <vt:lpstr>Summary</vt:lpstr>
    </vt:vector>
  </TitlesOfParts>
  <Company>SCCCD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REEDLEY COLLEGE ANNUAL GOALS  2010 - 2011</dc:title>
  <dc:creator>Reedley College</dc:creator>
  <cp:lastModifiedBy>mw002</cp:lastModifiedBy>
  <cp:revision>157</cp:revision>
  <dcterms:created xsi:type="dcterms:W3CDTF">2010-05-28T16:32:18Z</dcterms:created>
  <dcterms:modified xsi:type="dcterms:W3CDTF">2010-09-03T19:39:45Z</dcterms:modified>
</cp:coreProperties>
</file>