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63" r:id="rId3"/>
    <p:sldId id="257" r:id="rId4"/>
    <p:sldId id="261" r:id="rId5"/>
    <p:sldId id="259" r:id="rId6"/>
    <p:sldId id="260" r:id="rId7"/>
    <p:sldId id="264" r:id="rId8"/>
    <p:sldId id="268" r:id="rId9"/>
    <p:sldId id="265" r:id="rId10"/>
    <p:sldId id="269" r:id="rId11"/>
    <p:sldId id="266" r:id="rId12"/>
    <p:sldId id="270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57389-0FAC-46EB-B86D-863D09D296B6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64806-D345-4DD3-A790-E379F7B84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27B6-C93D-4BF2-A3B9-19E504ADA2F4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DC4612-F7A5-4BE7-AEF9-74F7F32D55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27B6-C93D-4BF2-A3B9-19E504ADA2F4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4612-F7A5-4BE7-AEF9-74F7F32D5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3DC4612-F7A5-4BE7-AEF9-74F7F32D55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27B6-C93D-4BF2-A3B9-19E504ADA2F4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27B6-C93D-4BF2-A3B9-19E504ADA2F4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3DC4612-F7A5-4BE7-AEF9-74F7F32D55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27B6-C93D-4BF2-A3B9-19E504ADA2F4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DC4612-F7A5-4BE7-AEF9-74F7F32D55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F7727B6-C93D-4BF2-A3B9-19E504ADA2F4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4612-F7A5-4BE7-AEF9-74F7F32D55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27B6-C93D-4BF2-A3B9-19E504ADA2F4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3DC4612-F7A5-4BE7-AEF9-74F7F32D55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27B6-C93D-4BF2-A3B9-19E504ADA2F4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3DC4612-F7A5-4BE7-AEF9-74F7F32D5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27B6-C93D-4BF2-A3B9-19E504ADA2F4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DC4612-F7A5-4BE7-AEF9-74F7F32D5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DC4612-F7A5-4BE7-AEF9-74F7F32D55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27B6-C93D-4BF2-A3B9-19E504ADA2F4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3DC4612-F7A5-4BE7-AEF9-74F7F32D55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F7727B6-C93D-4BF2-A3B9-19E504ADA2F4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F7727B6-C93D-4BF2-A3B9-19E504ADA2F4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DC4612-F7A5-4BE7-AEF9-74F7F32D55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Reedley College Duty Day</a:t>
            </a:r>
          </a:p>
          <a:p>
            <a:r>
              <a:rPr lang="en-US" sz="2400" dirty="0" smtClean="0"/>
              <a:t>Fall 2010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/>
              <a:t>S</a:t>
            </a:r>
            <a:r>
              <a:rPr lang="en-US" dirty="0" smtClean="0"/>
              <a:t>till </a:t>
            </a:r>
            <a:r>
              <a:rPr lang="en-US" b="1" u="sng" dirty="0" err="1" smtClean="0"/>
              <a:t>L</a:t>
            </a:r>
            <a:r>
              <a:rPr lang="en-US" dirty="0" err="1" smtClean="0"/>
              <a:t>ovin</a:t>
            </a:r>
            <a:r>
              <a:rPr lang="en-US" dirty="0" smtClean="0"/>
              <a:t>’ those </a:t>
            </a:r>
            <a:r>
              <a:rPr lang="en-US" b="1" u="sng" dirty="0" smtClean="0"/>
              <a:t>O</a:t>
            </a:r>
            <a:r>
              <a:rPr lang="en-US" dirty="0" smtClean="0"/>
              <a:t>utcomes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a few more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How often do I/we converse with our NC colleagues?  Is this enough for the process?  What could I/we do to engage more with NC?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Do I agree with my colleagues (RC and/or NC) on pedagogy, assessment techniques, or analysis/interpretation of data?  If not, how could this be resolved?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us help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What does your program need from the SLO coordinator, administration, colleagues, or institutional researcher to continue meaningful assessment and reach our goals?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Evaluate where RC is in the SLO/Assessment process.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Identify challenges you and your program face in this process.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Determine what you and/or your program may continue to do or modify in order to have meaningful assessment.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ACCJC SLO Rubric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Proficiency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/>
              <a:t>• </a:t>
            </a:r>
            <a:r>
              <a:rPr lang="en-US" sz="2800" dirty="0"/>
              <a:t>Student learning outcomes and authentic assessment are in place </a:t>
            </a:r>
            <a:r>
              <a:rPr lang="en-US" sz="2800" dirty="0" smtClean="0"/>
              <a:t>	for </a:t>
            </a:r>
            <a:r>
              <a:rPr lang="en-US" sz="2800" dirty="0"/>
              <a:t>courses, programs </a:t>
            </a:r>
            <a:r>
              <a:rPr lang="en-US" sz="2800" dirty="0" smtClean="0"/>
              <a:t>and </a:t>
            </a:r>
            <a:r>
              <a:rPr lang="en-US" sz="2800" dirty="0"/>
              <a:t>degrees.</a:t>
            </a:r>
            <a:br>
              <a:rPr lang="en-US" sz="2800" dirty="0"/>
            </a:br>
            <a:r>
              <a:rPr lang="en-US" sz="2800" dirty="0"/>
              <a:t>• Results of assessment are being used for improvement and </a:t>
            </a:r>
            <a:r>
              <a:rPr lang="en-US" sz="2800" dirty="0" smtClean="0"/>
              <a:t>	further </a:t>
            </a:r>
            <a:r>
              <a:rPr lang="en-US" sz="2800" dirty="0"/>
              <a:t>alignment </a:t>
            </a:r>
            <a:r>
              <a:rPr lang="en-US" sz="2800" dirty="0" smtClean="0"/>
              <a:t>of</a:t>
            </a:r>
            <a:r>
              <a:rPr lang="en-US" sz="2800" dirty="0"/>
              <a:t> institution-wide practices.</a:t>
            </a:r>
            <a:br>
              <a:rPr lang="en-US" sz="2800" dirty="0"/>
            </a:br>
            <a:r>
              <a:rPr lang="en-US" sz="2800" dirty="0"/>
              <a:t>• There is widespread institutional dialogue about the results.</a:t>
            </a:r>
            <a:br>
              <a:rPr lang="en-US" sz="2800" dirty="0"/>
            </a:br>
            <a:r>
              <a:rPr lang="en-US" sz="2800" dirty="0"/>
              <a:t>• Decision-making includes dialogue on the results of assessment </a:t>
            </a:r>
            <a:r>
              <a:rPr lang="en-US" sz="2800" dirty="0" smtClean="0"/>
              <a:t>	and </a:t>
            </a:r>
            <a:r>
              <a:rPr lang="en-US" sz="2800" dirty="0"/>
              <a:t>is purposefully </a:t>
            </a:r>
            <a:r>
              <a:rPr lang="en-US" sz="2800" dirty="0" smtClean="0"/>
              <a:t>directed </a:t>
            </a:r>
            <a:r>
              <a:rPr lang="en-US" sz="2800" dirty="0"/>
              <a:t>toward improving student </a:t>
            </a:r>
            <a:r>
              <a:rPr lang="en-US" sz="2800" dirty="0" smtClean="0"/>
              <a:t>	learning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>• Appropriate resources continue to be allocated and fine-tuned.</a:t>
            </a:r>
            <a:br>
              <a:rPr lang="en-US" sz="2800" dirty="0"/>
            </a:br>
            <a:r>
              <a:rPr lang="en-US" sz="2800" dirty="0"/>
              <a:t>• Comprehensive assessment reports exist and are completed on a </a:t>
            </a:r>
            <a:r>
              <a:rPr lang="en-US" sz="2800" dirty="0" smtClean="0"/>
              <a:t>	regular </a:t>
            </a:r>
            <a:r>
              <a:rPr lang="en-US" sz="2800" dirty="0"/>
              <a:t>basis.</a:t>
            </a:r>
            <a:br>
              <a:rPr lang="en-US" sz="2800" dirty="0"/>
            </a:br>
            <a:r>
              <a:rPr lang="en-US" sz="2800" dirty="0"/>
              <a:t>• Course student learning outcomes are aligned with degree </a:t>
            </a:r>
            <a:r>
              <a:rPr lang="en-US" sz="2800" dirty="0" smtClean="0"/>
              <a:t>`	student </a:t>
            </a:r>
            <a:r>
              <a:rPr lang="en-US" sz="2800" dirty="0"/>
              <a:t>learning outcomes.</a:t>
            </a:r>
            <a:br>
              <a:rPr lang="en-US" sz="2800" dirty="0"/>
            </a:br>
            <a:r>
              <a:rPr lang="en-US" sz="2800" dirty="0"/>
              <a:t>• Students demonstrate awareness of goals and purposes of </a:t>
            </a:r>
            <a:r>
              <a:rPr lang="en-US" sz="2800" dirty="0" smtClean="0"/>
              <a:t>	courses </a:t>
            </a:r>
            <a:r>
              <a:rPr lang="en-US" sz="2800" dirty="0"/>
              <a:t>and programs in </a:t>
            </a:r>
            <a:r>
              <a:rPr lang="en-US" sz="2800" dirty="0" smtClean="0"/>
              <a:t>which </a:t>
            </a:r>
            <a:r>
              <a:rPr lang="en-US" sz="2800" dirty="0"/>
              <a:t>they are enroll</a:t>
            </a:r>
            <a:r>
              <a:rPr lang="en-US" dirty="0"/>
              <a:t>ed.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Reedley College’s response to Proficiency Characteristics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Activities leading to and surrounding implementation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Progress Indicators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Evidence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(see response draft insert)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227 of 791 courses have completed assessment timelines </a:t>
            </a:r>
            <a:r>
              <a:rPr lang="en-US" sz="2000" dirty="0" smtClean="0"/>
              <a:t>(29%)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14 of 83 programs </a:t>
            </a:r>
            <a:r>
              <a:rPr lang="en-US" sz="2000" dirty="0" smtClean="0"/>
              <a:t>(instructional and non-instructional) </a:t>
            </a:r>
            <a:r>
              <a:rPr lang="en-US" dirty="0" smtClean="0"/>
              <a:t>have completed assessment timelines </a:t>
            </a:r>
            <a:r>
              <a:rPr lang="en-US" sz="2000" dirty="0" smtClean="0"/>
              <a:t>(17%)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% of programs with evidence of ongoing assessment?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we still need to go to exhibit proficiency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Assessment Timeline (insert)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Continue dialogue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Continue assessment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Implementation of recommendations based on assessment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Evidence of the above posted on Blackboard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the assessment momentum going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Answer the following: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1. What does our program need to do to meet the RC Assessment Timeline?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What do I need to do within my program to meet this goal?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What do I need to do within my classrooms to meet this goal?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questions to consider, share, and discuss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What is the number one challenge you or your program face in conducting assessment?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Are you happy with your program’s assessment choices?  If not, what could be modified?  When and how could this change occur?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1005</TotalTime>
  <Words>353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Still Lovin’ those Outcomes</vt:lpstr>
      <vt:lpstr>Workshop Outcomes</vt:lpstr>
      <vt:lpstr>ACCJC SLO Rubric</vt:lpstr>
      <vt:lpstr>   Reedley College’s response to Proficiency Characteristics</vt:lpstr>
      <vt:lpstr>Where we are</vt:lpstr>
      <vt:lpstr>Where we still need to go to exhibit proficiency</vt:lpstr>
      <vt:lpstr>Keeping the assessment momentum going</vt:lpstr>
      <vt:lpstr>Notes</vt:lpstr>
      <vt:lpstr>More questions to consider, share, and discuss</vt:lpstr>
      <vt:lpstr>Notes</vt:lpstr>
      <vt:lpstr>And a few more questions</vt:lpstr>
      <vt:lpstr>Notes</vt:lpstr>
      <vt:lpstr>Help us help you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Still Lovin’ those Outcomes</dc:title>
  <dc:creator>Eileen</dc:creator>
  <cp:lastModifiedBy>Sarina Torres</cp:lastModifiedBy>
  <cp:revision>38</cp:revision>
  <dcterms:created xsi:type="dcterms:W3CDTF">2010-07-29T11:54:50Z</dcterms:created>
  <dcterms:modified xsi:type="dcterms:W3CDTF">2010-10-19T21:43:09Z</dcterms:modified>
</cp:coreProperties>
</file>