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54F-7194-460B-865B-0E888EAC5867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AB01-CEE1-4740-8DD7-B815405C9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54F-7194-460B-865B-0E888EAC5867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AB01-CEE1-4740-8DD7-B815405C9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54F-7194-460B-865B-0E888EAC5867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AB01-CEE1-4740-8DD7-B815405C9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54F-7194-460B-865B-0E888EAC5867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AB01-CEE1-4740-8DD7-B815405C9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54F-7194-460B-865B-0E888EAC5867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AB01-CEE1-4740-8DD7-B815405C9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54F-7194-460B-865B-0E888EAC5867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AB01-CEE1-4740-8DD7-B815405C9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54F-7194-460B-865B-0E888EAC5867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AB01-CEE1-4740-8DD7-B815405C9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54F-7194-460B-865B-0E888EAC5867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ABAB01-CEE1-4740-8DD7-B815405C9F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54F-7194-460B-865B-0E888EAC5867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AB01-CEE1-4740-8DD7-B815405C9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54F-7194-460B-865B-0E888EAC5867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DABAB01-CEE1-4740-8DD7-B815405C9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C99354F-7194-460B-865B-0E888EAC5867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AB01-CEE1-4740-8DD7-B815405C9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C99354F-7194-460B-865B-0E888EAC5867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DABAB01-CEE1-4740-8DD7-B815405C9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Spring 2010 Duty </a:t>
            </a:r>
            <a:r>
              <a:rPr lang="en-US" dirty="0" smtClean="0"/>
              <a:t>Day</a:t>
            </a:r>
            <a:br>
              <a:rPr lang="en-US" dirty="0" smtClean="0"/>
            </a:br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752600"/>
            <a:ext cx="8534400" cy="47244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Attendees </a:t>
            </a:r>
            <a:r>
              <a:rPr lang="en-US" sz="2800" dirty="0">
                <a:solidFill>
                  <a:schemeClr val="tx1"/>
                </a:solidFill>
              </a:rPr>
              <a:t>will leave with:</a:t>
            </a:r>
          </a:p>
          <a:p>
            <a:pPr lvl="0" algn="l">
              <a:buFont typeface="Wingdings" pitchFamily="2" charset="2"/>
              <a:buChar char="ü"/>
            </a:pPr>
            <a:r>
              <a:rPr lang="en-US" sz="2800" dirty="0">
                <a:solidFill>
                  <a:schemeClr val="tx1"/>
                </a:solidFill>
              </a:rPr>
              <a:t>a better understanding of the assessment </a:t>
            </a:r>
            <a:r>
              <a:rPr lang="en-US" sz="2800" dirty="0" smtClean="0">
                <a:solidFill>
                  <a:schemeClr val="tx1"/>
                </a:solidFill>
              </a:rPr>
              <a:t>meaning </a:t>
            </a:r>
          </a:p>
          <a:p>
            <a:pPr lvl="1" algn="l"/>
            <a:r>
              <a:rPr lang="en-US" sz="2800" dirty="0" smtClean="0">
                <a:solidFill>
                  <a:schemeClr val="tx1"/>
                </a:solidFill>
              </a:rPr>
              <a:t>and </a:t>
            </a:r>
            <a:r>
              <a:rPr lang="en-US" sz="2800" dirty="0">
                <a:solidFill>
                  <a:schemeClr val="tx1"/>
                </a:solidFill>
              </a:rPr>
              <a:t>process,</a:t>
            </a:r>
          </a:p>
          <a:p>
            <a:pPr lvl="0" algn="l">
              <a:buFont typeface="Wingdings" pitchFamily="2" charset="2"/>
              <a:buChar char="ü"/>
            </a:pPr>
            <a:r>
              <a:rPr lang="en-US" sz="2800" dirty="0">
                <a:solidFill>
                  <a:schemeClr val="tx1"/>
                </a:solidFill>
              </a:rPr>
              <a:t>more knowledge regarding a variety of assessment 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 algn="l"/>
            <a:r>
              <a:rPr lang="en-US" sz="2800" dirty="0" smtClean="0">
                <a:solidFill>
                  <a:schemeClr val="tx1"/>
                </a:solidFill>
              </a:rPr>
              <a:t>types, </a:t>
            </a:r>
            <a:endParaRPr lang="en-US" sz="2800" dirty="0">
              <a:solidFill>
                <a:schemeClr val="tx1"/>
              </a:solidFill>
            </a:endParaRPr>
          </a:p>
          <a:p>
            <a:pPr lvl="0" algn="l">
              <a:buFont typeface="Wingdings" pitchFamily="2" charset="2"/>
              <a:buChar char="ü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more knowledge in using the assessment </a:t>
            </a:r>
          </a:p>
          <a:p>
            <a:pPr lvl="1" algn="l"/>
            <a:r>
              <a:rPr lang="en-US" sz="2800" dirty="0" smtClean="0">
                <a:solidFill>
                  <a:schemeClr val="tx1"/>
                </a:solidFill>
              </a:rPr>
              <a:t>outcomes to make improvements, and </a:t>
            </a:r>
          </a:p>
          <a:p>
            <a:pPr lvl="0" algn="l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</a:rPr>
              <a:t>a </a:t>
            </a:r>
            <a:r>
              <a:rPr lang="en-US" sz="2800" dirty="0">
                <a:solidFill>
                  <a:schemeClr val="tx1"/>
                </a:solidFill>
              </a:rPr>
              <a:t>timeline for assessments.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969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B0F0"/>
                </a:solidFill>
              </a:rPr>
              <a:t>What you will find in your packets: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5340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/>
              <a:t>The ACCJC/WASC SLO rubric (we must be at the "proficiency" level by 2012) 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An assessment timeline detailing where we are and what needs to be done by 2012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A glossary of common </a:t>
            </a:r>
            <a:r>
              <a:rPr lang="en-US" sz="2400" dirty="0" smtClean="0"/>
              <a:t>terms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Poster Session Instructions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Three </a:t>
            </a:r>
            <a:r>
              <a:rPr lang="en-US" sz="2400" dirty="0" smtClean="0"/>
              <a:t>forms to be completed and turned in today:</a:t>
            </a:r>
          </a:p>
          <a:p>
            <a:pPr lvl="1">
              <a:buFont typeface="+mj-lt"/>
              <a:buAutoNum type="arabicPeriod"/>
            </a:pPr>
            <a:r>
              <a:rPr lang="en-US" sz="2400" dirty="0" smtClean="0"/>
              <a:t>Course/Program </a:t>
            </a:r>
            <a:r>
              <a:rPr lang="en-US" sz="2400" dirty="0" smtClean="0"/>
              <a:t>Assessment Timeline </a:t>
            </a:r>
            <a:r>
              <a:rPr lang="en-US" sz="2000" dirty="0" smtClean="0"/>
              <a:t>(will be returned)</a:t>
            </a:r>
          </a:p>
          <a:p>
            <a:pPr lvl="1">
              <a:buFont typeface="+mj-lt"/>
              <a:buAutoNum type="arabicPeriod"/>
            </a:pPr>
            <a:r>
              <a:rPr lang="en-US" sz="2400" dirty="0" smtClean="0"/>
              <a:t>Program </a:t>
            </a:r>
            <a:r>
              <a:rPr lang="en-US" sz="2400" dirty="0" smtClean="0"/>
              <a:t>Assessment form</a:t>
            </a:r>
          </a:p>
          <a:p>
            <a:pPr lvl="1">
              <a:buFont typeface="+mj-lt"/>
              <a:buAutoNum type="arabicPeriod"/>
            </a:pPr>
            <a:r>
              <a:rPr lang="en-US" sz="2400" dirty="0" smtClean="0"/>
              <a:t>Duty Day Assessment form </a:t>
            </a:r>
          </a:p>
          <a:p>
            <a:pPr>
              <a:buFont typeface="Wingdings" pitchFamily="2" charset="2"/>
              <a:buChar char="ü"/>
            </a:pPr>
            <a:endParaRPr lang="en-US" sz="1600" dirty="0" smtClean="0"/>
          </a:p>
          <a:p>
            <a:pPr>
              <a:buFont typeface="Wingdings" pitchFamily="2" charset="2"/>
              <a:buChar char="ü"/>
            </a:pPr>
            <a:endParaRPr lang="en-US" sz="1600" dirty="0" smtClean="0"/>
          </a:p>
          <a:p>
            <a:pPr>
              <a:buFont typeface="Wingdings" pitchFamily="2" charset="2"/>
              <a:buChar char="ü"/>
            </a:pPr>
            <a:endParaRPr lang="en-US" sz="1600" dirty="0" smtClean="0"/>
          </a:p>
          <a:p>
            <a:pPr>
              <a:buFont typeface="Arial" charset="0"/>
              <a:buNone/>
            </a:pPr>
            <a:endParaRPr lang="en-US" sz="1800" dirty="0" smtClean="0"/>
          </a:p>
          <a:p>
            <a:pPr>
              <a:buFont typeface="Arial" charset="0"/>
              <a:buNone/>
            </a:pPr>
            <a:r>
              <a:rPr lang="en-US" sz="1800" dirty="0" smtClean="0"/>
              <a:t>	</a:t>
            </a: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u="sng" dirty="0" smtClean="0"/>
              <a:t>Poster Session Instructions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715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Using the Poster Session Rubric (orange sheet) as a guide, choose </a:t>
            </a:r>
            <a:r>
              <a:rPr lang="en-US" u="sng" dirty="0" smtClean="0"/>
              <a:t>ONE</a:t>
            </a:r>
            <a:r>
              <a:rPr lang="en-US" dirty="0" smtClean="0"/>
              <a:t> SLO statement from your Course Assessment Timeline and create a poster which addresses: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Assessment methods: Possible ways you will, or have already, assessed this outcome.</a:t>
            </a:r>
          </a:p>
          <a:p>
            <a:pPr lvl="0"/>
            <a:r>
              <a:rPr lang="en-US" dirty="0" smtClean="0"/>
              <a:t>Description of Involvement: What faculty will be involved and how will they be involved. What students will be assessed? All or samples?</a:t>
            </a:r>
          </a:p>
          <a:p>
            <a:pPr lvl="0"/>
            <a:r>
              <a:rPr lang="en-US" dirty="0" smtClean="0"/>
              <a:t>Data to be analyzed: A description of how the assessment includes the correct type(s) of data (direct or indirect, qualitative or quantitative strategies).</a:t>
            </a:r>
          </a:p>
          <a:p>
            <a:pPr lvl="0"/>
            <a:r>
              <a:rPr lang="en-US" dirty="0" smtClean="0"/>
              <a:t> Method of Analysis: How will this happen and when? </a:t>
            </a:r>
          </a:p>
          <a:p>
            <a:pPr lvl="0"/>
            <a:r>
              <a:rPr lang="en-US" dirty="0" smtClean="0"/>
              <a:t>Collaboration: Ideas for triangulation or coordination with student services, prerequisite courses, basic skills, courses or programs linked to your course or program.</a:t>
            </a:r>
          </a:p>
          <a:p>
            <a:pPr lvl="0"/>
            <a:r>
              <a:rPr lang="en-US" dirty="0" smtClean="0"/>
              <a:t>Additional means of assessment or sources of data you could use to provide greater information. </a:t>
            </a:r>
          </a:p>
          <a:p>
            <a:pPr>
              <a:buNone/>
            </a:pPr>
            <a:r>
              <a:rPr lang="en-US" i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i="1" u="sng" dirty="0" smtClean="0"/>
              <a:t>One poster creator will need to remain with the poster at all times of the poster session to discuss explain or present it to others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64</TotalTime>
  <Words>276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Technic</vt:lpstr>
      <vt:lpstr>Spring 2010 Duty Day Outcomes</vt:lpstr>
      <vt:lpstr>What you will find in your packets:</vt:lpstr>
      <vt:lpstr>Poster Session Instructions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2010 Duty Day Outcomes</dc:title>
  <dc:creator>eileen</dc:creator>
  <cp:lastModifiedBy>Eileen Apperson-Williams</cp:lastModifiedBy>
  <cp:revision>20</cp:revision>
  <dcterms:created xsi:type="dcterms:W3CDTF">2009-12-10T14:33:08Z</dcterms:created>
  <dcterms:modified xsi:type="dcterms:W3CDTF">2010-01-07T00:51:37Z</dcterms:modified>
</cp:coreProperties>
</file>