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08" r:id="rId3"/>
    <p:sldId id="310" r:id="rId4"/>
    <p:sldId id="257" r:id="rId5"/>
    <p:sldId id="312" r:id="rId6"/>
    <p:sldId id="313" r:id="rId7"/>
    <p:sldId id="314" r:id="rId8"/>
    <p:sldId id="260" r:id="rId9"/>
    <p:sldId id="293" r:id="rId10"/>
    <p:sldId id="285" r:id="rId11"/>
    <p:sldId id="311" r:id="rId12"/>
    <p:sldId id="284" r:id="rId13"/>
    <p:sldId id="290" r:id="rId14"/>
    <p:sldId id="291" r:id="rId15"/>
    <p:sldId id="292" r:id="rId16"/>
    <p:sldId id="259" r:id="rId17"/>
    <p:sldId id="276" r:id="rId18"/>
    <p:sldId id="315" r:id="rId19"/>
    <p:sldId id="316" r:id="rId20"/>
    <p:sldId id="262" r:id="rId21"/>
    <p:sldId id="263" r:id="rId22"/>
    <p:sldId id="323" r:id="rId23"/>
    <p:sldId id="321" r:id="rId24"/>
    <p:sldId id="333" r:id="rId25"/>
    <p:sldId id="319" r:id="rId26"/>
    <p:sldId id="261" r:id="rId27"/>
    <p:sldId id="317" r:id="rId28"/>
    <p:sldId id="305" r:id="rId29"/>
    <p:sldId id="296" r:id="rId30"/>
    <p:sldId id="327" r:id="rId31"/>
    <p:sldId id="295" r:id="rId32"/>
    <p:sldId id="302" r:id="rId33"/>
    <p:sldId id="324" r:id="rId34"/>
    <p:sldId id="325" r:id="rId35"/>
    <p:sldId id="326" r:id="rId36"/>
    <p:sldId id="318" r:id="rId37"/>
    <p:sldId id="329" r:id="rId38"/>
    <p:sldId id="300" r:id="rId39"/>
    <p:sldId id="330" r:id="rId40"/>
    <p:sldId id="331" r:id="rId41"/>
    <p:sldId id="320" r:id="rId42"/>
    <p:sldId id="307" r:id="rId43"/>
    <p:sldId id="332" r:id="rId44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87667" autoAdjust="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8424E-2169-44F9-A432-2BB4D0979C3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53B2D-6303-4A63-A3A1-B82AEF0594BF}">
      <dgm:prSet phldrT="[Text]"/>
      <dgm:spPr/>
      <dgm:t>
        <a:bodyPr/>
        <a:lstStyle/>
        <a:p>
          <a:pPr algn="ctr"/>
          <a:r>
            <a:rPr lang="en-US" dirty="0"/>
            <a:t>1. Reflection  and research on course or  program outcomes</a:t>
          </a:r>
        </a:p>
      </dgm:t>
    </dgm:pt>
    <dgm:pt modelId="{DECB6FD9-3497-4221-9B4D-C34874F23CA1}" type="parTrans" cxnId="{B9985F92-C686-450F-996E-FF27E0F41096}">
      <dgm:prSet/>
      <dgm:spPr/>
      <dgm:t>
        <a:bodyPr/>
        <a:lstStyle/>
        <a:p>
          <a:pPr algn="ctr"/>
          <a:endParaRPr lang="en-US"/>
        </a:p>
      </dgm:t>
    </dgm:pt>
    <dgm:pt modelId="{FBB48424-3962-4D58-84D6-AACF09913FF1}" type="sibTrans" cxnId="{B9985F92-C686-450F-996E-FF27E0F41096}">
      <dgm:prSet/>
      <dgm:spPr/>
      <dgm:t>
        <a:bodyPr/>
        <a:lstStyle/>
        <a:p>
          <a:pPr algn="ctr"/>
          <a:endParaRPr lang="en-US"/>
        </a:p>
      </dgm:t>
    </dgm:pt>
    <dgm:pt modelId="{B927CDCF-36C8-49DC-9FB4-A107C21BABF2}">
      <dgm:prSet phldrT="[Text]"/>
      <dgm:spPr/>
      <dgm:t>
        <a:bodyPr/>
        <a:lstStyle/>
        <a:p>
          <a:pPr algn="ctr"/>
          <a:r>
            <a:rPr lang="en-US" dirty="0"/>
            <a:t>2. Clearly defined, measureable student learning outcomes</a:t>
          </a:r>
        </a:p>
      </dgm:t>
    </dgm:pt>
    <dgm:pt modelId="{9E8D4D75-DE9E-4F19-B063-D391094948A9}" type="parTrans" cxnId="{6CEDF06A-D31A-4FE4-9CEB-3EFE31D022DC}">
      <dgm:prSet/>
      <dgm:spPr/>
      <dgm:t>
        <a:bodyPr/>
        <a:lstStyle/>
        <a:p>
          <a:pPr algn="ctr"/>
          <a:endParaRPr lang="en-US"/>
        </a:p>
      </dgm:t>
    </dgm:pt>
    <dgm:pt modelId="{AD9EDFF1-5E8E-464A-A2F5-8E74282F1521}" type="sibTrans" cxnId="{6CEDF06A-D31A-4FE4-9CEB-3EFE31D022DC}">
      <dgm:prSet/>
      <dgm:spPr/>
      <dgm:t>
        <a:bodyPr/>
        <a:lstStyle/>
        <a:p>
          <a:pPr algn="ctr"/>
          <a:endParaRPr lang="en-US"/>
        </a:p>
      </dgm:t>
    </dgm:pt>
    <dgm:pt modelId="{42D8F8D3-3F44-4614-BA30-788330BC07D8}">
      <dgm:prSet phldrT="[Text]"/>
      <dgm:spPr/>
      <dgm:t>
        <a:bodyPr/>
        <a:lstStyle/>
        <a:p>
          <a:pPr algn="ctr"/>
          <a:r>
            <a:rPr lang="en-US" dirty="0"/>
            <a:t>3. Carefully designed &amp; conducted assessment</a:t>
          </a:r>
        </a:p>
      </dgm:t>
    </dgm:pt>
    <dgm:pt modelId="{C6827AB4-859A-4BD8-9379-999EE888EEBB}" type="parTrans" cxnId="{DCFAA539-EC68-4D02-90EF-B84FC224C778}">
      <dgm:prSet/>
      <dgm:spPr/>
      <dgm:t>
        <a:bodyPr/>
        <a:lstStyle/>
        <a:p>
          <a:pPr algn="ctr"/>
          <a:endParaRPr lang="en-US"/>
        </a:p>
      </dgm:t>
    </dgm:pt>
    <dgm:pt modelId="{3ABD05F9-F8C0-4BBE-80C0-02D2A05194E1}" type="sibTrans" cxnId="{DCFAA539-EC68-4D02-90EF-B84FC224C778}">
      <dgm:prSet/>
      <dgm:spPr/>
      <dgm:t>
        <a:bodyPr/>
        <a:lstStyle/>
        <a:p>
          <a:pPr algn="ctr"/>
          <a:endParaRPr lang="en-US"/>
        </a:p>
      </dgm:t>
    </dgm:pt>
    <dgm:pt modelId="{40443A67-3F5E-4442-A619-38660074EAC8}">
      <dgm:prSet phldrT="[Text]"/>
      <dgm:spPr/>
      <dgm:t>
        <a:bodyPr/>
        <a:lstStyle/>
        <a:p>
          <a:pPr algn="ctr"/>
          <a:r>
            <a:rPr lang="en-US" dirty="0"/>
            <a:t>6. Improved Practice</a:t>
          </a:r>
        </a:p>
      </dgm:t>
    </dgm:pt>
    <dgm:pt modelId="{6EA0B4F7-89F8-498C-95AD-B4E2DD2A0F9B}" type="parTrans" cxnId="{79F3EA0D-3A83-465B-BC98-CA27D5147816}">
      <dgm:prSet/>
      <dgm:spPr/>
      <dgm:t>
        <a:bodyPr/>
        <a:lstStyle/>
        <a:p>
          <a:pPr algn="ctr"/>
          <a:endParaRPr lang="en-US"/>
        </a:p>
      </dgm:t>
    </dgm:pt>
    <dgm:pt modelId="{5CE64BF6-CCC8-47DF-A081-19E920B36E31}" type="sibTrans" cxnId="{79F3EA0D-3A83-465B-BC98-CA27D5147816}">
      <dgm:prSet/>
      <dgm:spPr/>
      <dgm:t>
        <a:bodyPr/>
        <a:lstStyle/>
        <a:p>
          <a:pPr algn="ctr"/>
          <a:endParaRPr lang="en-US"/>
        </a:p>
      </dgm:t>
    </dgm:pt>
    <dgm:pt modelId="{0FED67BB-232B-4F55-A7D5-E577216F7370}">
      <dgm:prSet phldrT="[Text]"/>
      <dgm:spPr/>
      <dgm:t>
        <a:bodyPr/>
        <a:lstStyle/>
        <a:p>
          <a:pPr algn="ctr"/>
          <a:r>
            <a:rPr lang="en-US" dirty="0"/>
            <a:t>4. Analysis of Assessment Data</a:t>
          </a:r>
        </a:p>
      </dgm:t>
    </dgm:pt>
    <dgm:pt modelId="{1921E503-2E24-4D6F-868A-51CA00FA4D37}" type="parTrans" cxnId="{D02AF1BB-D26C-47D0-850C-5C84B5472C83}">
      <dgm:prSet/>
      <dgm:spPr/>
      <dgm:t>
        <a:bodyPr/>
        <a:lstStyle/>
        <a:p>
          <a:endParaRPr lang="en-US"/>
        </a:p>
      </dgm:t>
    </dgm:pt>
    <dgm:pt modelId="{7F3F2332-39F4-4053-8C28-F6786A9076DD}" type="sibTrans" cxnId="{D02AF1BB-D26C-47D0-850C-5C84B5472C83}">
      <dgm:prSet/>
      <dgm:spPr/>
      <dgm:t>
        <a:bodyPr/>
        <a:lstStyle/>
        <a:p>
          <a:endParaRPr lang="en-US"/>
        </a:p>
      </dgm:t>
    </dgm:pt>
    <dgm:pt modelId="{0A369A9F-DEFA-4BF9-82CE-C6B629AD075B}">
      <dgm:prSet phldrT="[Text]"/>
      <dgm:spPr/>
      <dgm:t>
        <a:bodyPr/>
        <a:lstStyle/>
        <a:p>
          <a:pPr algn="ctr"/>
          <a:r>
            <a:rPr lang="en-US" dirty="0"/>
            <a:t>5. </a:t>
          </a:r>
          <a:r>
            <a:rPr lang="en-US" dirty="0" smtClean="0"/>
            <a:t>Assessment </a:t>
          </a:r>
          <a:r>
            <a:rPr lang="en-US" dirty="0"/>
            <a:t>Report</a:t>
          </a:r>
        </a:p>
      </dgm:t>
    </dgm:pt>
    <dgm:pt modelId="{E51B3024-F829-4E41-8A8F-43E33DA5CF2E}" type="parTrans" cxnId="{ADDA2A87-A7F6-44C1-AACF-3F7407BC7BDE}">
      <dgm:prSet/>
      <dgm:spPr/>
      <dgm:t>
        <a:bodyPr/>
        <a:lstStyle/>
        <a:p>
          <a:endParaRPr lang="en-US"/>
        </a:p>
      </dgm:t>
    </dgm:pt>
    <dgm:pt modelId="{B192A80D-834C-47B4-AE57-97022B0F4A16}" type="sibTrans" cxnId="{ADDA2A87-A7F6-44C1-AACF-3F7407BC7BDE}">
      <dgm:prSet/>
      <dgm:spPr/>
      <dgm:t>
        <a:bodyPr/>
        <a:lstStyle/>
        <a:p>
          <a:endParaRPr lang="en-US"/>
        </a:p>
      </dgm:t>
    </dgm:pt>
    <dgm:pt modelId="{29DEC4A3-C4E2-4D6A-9C68-7AC5E881F2C8}" type="pres">
      <dgm:prSet presAssocID="{9198424E-2169-44F9-A432-2BB4D0979C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C434ED-7250-4131-B619-6239E83EF660}" type="pres">
      <dgm:prSet presAssocID="{6F753B2D-6303-4A63-A3A1-B82AEF0594BF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AAF-ED5B-4F5C-8AB1-1AB058D69753}" type="pres">
      <dgm:prSet presAssocID="{FBB48424-3962-4D58-84D6-AACF09913FF1}" presName="space" presStyleCnt="0"/>
      <dgm:spPr/>
    </dgm:pt>
    <dgm:pt modelId="{69AD54FF-CCD4-4009-8FE2-E4515634F9AF}" type="pres">
      <dgm:prSet presAssocID="{B927CDCF-36C8-49DC-9FB4-A107C21BABF2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7D41C-A0CA-4B3A-828C-B88085FCE5DB}" type="pres">
      <dgm:prSet presAssocID="{AD9EDFF1-5E8E-464A-A2F5-8E74282F1521}" presName="space" presStyleCnt="0"/>
      <dgm:spPr/>
    </dgm:pt>
    <dgm:pt modelId="{9E40BC9D-6BEC-4F3B-97AE-90C3AD44B82A}" type="pres">
      <dgm:prSet presAssocID="{42D8F8D3-3F44-4614-BA30-788330BC07D8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4D632-78F9-4D1F-866A-F2CFFF7C9379}" type="pres">
      <dgm:prSet presAssocID="{3ABD05F9-F8C0-4BBE-80C0-02D2A05194E1}" presName="space" presStyleCnt="0"/>
      <dgm:spPr/>
    </dgm:pt>
    <dgm:pt modelId="{8CA6C1CE-49F6-492A-A587-BAC203B79667}" type="pres">
      <dgm:prSet presAssocID="{0FED67BB-232B-4F55-A7D5-E577216F7370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DB770-D0BF-4F63-9EB2-05866118CE91}" type="pres">
      <dgm:prSet presAssocID="{7F3F2332-39F4-4053-8C28-F6786A9076DD}" presName="space" presStyleCnt="0"/>
      <dgm:spPr/>
    </dgm:pt>
    <dgm:pt modelId="{1DD62042-E516-499E-BA60-4B0D2C688C1E}" type="pres">
      <dgm:prSet presAssocID="{0A369A9F-DEFA-4BF9-82CE-C6B629AD075B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BD030-75BD-4380-A798-351C78DB8242}" type="pres">
      <dgm:prSet presAssocID="{B192A80D-834C-47B4-AE57-97022B0F4A16}" presName="space" presStyleCnt="0"/>
      <dgm:spPr/>
    </dgm:pt>
    <dgm:pt modelId="{296F8BDA-2D12-491C-AE80-A476A4512E2C}" type="pres">
      <dgm:prSet presAssocID="{40443A67-3F5E-4442-A619-38660074EAC8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5B0D0-3726-43C6-9067-3F4E4398DE03}" type="presOf" srcId="{B927CDCF-36C8-49DC-9FB4-A107C21BABF2}" destId="{69AD54FF-CCD4-4009-8FE2-E4515634F9AF}" srcOrd="0" destOrd="0" presId="urn:microsoft.com/office/officeart/2005/8/layout/venn3"/>
    <dgm:cxn modelId="{8F9227FB-44CF-4ED5-A498-574034E765D2}" type="presOf" srcId="{9198424E-2169-44F9-A432-2BB4D0979C3B}" destId="{29DEC4A3-C4E2-4D6A-9C68-7AC5E881F2C8}" srcOrd="0" destOrd="0" presId="urn:microsoft.com/office/officeart/2005/8/layout/venn3"/>
    <dgm:cxn modelId="{A6BBAB83-6487-4697-B9C7-8EC306D59FE3}" type="presOf" srcId="{0FED67BB-232B-4F55-A7D5-E577216F7370}" destId="{8CA6C1CE-49F6-492A-A587-BAC203B79667}" srcOrd="0" destOrd="0" presId="urn:microsoft.com/office/officeart/2005/8/layout/venn3"/>
    <dgm:cxn modelId="{DCFAA539-EC68-4D02-90EF-B84FC224C778}" srcId="{9198424E-2169-44F9-A432-2BB4D0979C3B}" destId="{42D8F8D3-3F44-4614-BA30-788330BC07D8}" srcOrd="2" destOrd="0" parTransId="{C6827AB4-859A-4BD8-9379-999EE888EEBB}" sibTransId="{3ABD05F9-F8C0-4BBE-80C0-02D2A05194E1}"/>
    <dgm:cxn modelId="{80419AED-F9DA-421B-B2D4-7A5DA8153DE6}" type="presOf" srcId="{40443A67-3F5E-4442-A619-38660074EAC8}" destId="{296F8BDA-2D12-491C-AE80-A476A4512E2C}" srcOrd="0" destOrd="0" presId="urn:microsoft.com/office/officeart/2005/8/layout/venn3"/>
    <dgm:cxn modelId="{D02AF1BB-D26C-47D0-850C-5C84B5472C83}" srcId="{9198424E-2169-44F9-A432-2BB4D0979C3B}" destId="{0FED67BB-232B-4F55-A7D5-E577216F7370}" srcOrd="3" destOrd="0" parTransId="{1921E503-2E24-4D6F-868A-51CA00FA4D37}" sibTransId="{7F3F2332-39F4-4053-8C28-F6786A9076DD}"/>
    <dgm:cxn modelId="{79F3EA0D-3A83-465B-BC98-CA27D5147816}" srcId="{9198424E-2169-44F9-A432-2BB4D0979C3B}" destId="{40443A67-3F5E-4442-A619-38660074EAC8}" srcOrd="5" destOrd="0" parTransId="{6EA0B4F7-89F8-498C-95AD-B4E2DD2A0F9B}" sibTransId="{5CE64BF6-CCC8-47DF-A081-19E920B36E31}"/>
    <dgm:cxn modelId="{4EF22BAB-E53F-4D70-BD06-EBC3A2E5F2D5}" type="presOf" srcId="{6F753B2D-6303-4A63-A3A1-B82AEF0594BF}" destId="{3CC434ED-7250-4131-B619-6239E83EF660}" srcOrd="0" destOrd="0" presId="urn:microsoft.com/office/officeart/2005/8/layout/venn3"/>
    <dgm:cxn modelId="{B9985F92-C686-450F-996E-FF27E0F41096}" srcId="{9198424E-2169-44F9-A432-2BB4D0979C3B}" destId="{6F753B2D-6303-4A63-A3A1-B82AEF0594BF}" srcOrd="0" destOrd="0" parTransId="{DECB6FD9-3497-4221-9B4D-C34874F23CA1}" sibTransId="{FBB48424-3962-4D58-84D6-AACF09913FF1}"/>
    <dgm:cxn modelId="{0ABFA33D-BBE6-430C-A756-D626F636204C}" type="presOf" srcId="{42D8F8D3-3F44-4614-BA30-788330BC07D8}" destId="{9E40BC9D-6BEC-4F3B-97AE-90C3AD44B82A}" srcOrd="0" destOrd="0" presId="urn:microsoft.com/office/officeart/2005/8/layout/venn3"/>
    <dgm:cxn modelId="{6CEDF06A-D31A-4FE4-9CEB-3EFE31D022DC}" srcId="{9198424E-2169-44F9-A432-2BB4D0979C3B}" destId="{B927CDCF-36C8-49DC-9FB4-A107C21BABF2}" srcOrd="1" destOrd="0" parTransId="{9E8D4D75-DE9E-4F19-B063-D391094948A9}" sibTransId="{AD9EDFF1-5E8E-464A-A2F5-8E74282F1521}"/>
    <dgm:cxn modelId="{ADDA2A87-A7F6-44C1-AACF-3F7407BC7BDE}" srcId="{9198424E-2169-44F9-A432-2BB4D0979C3B}" destId="{0A369A9F-DEFA-4BF9-82CE-C6B629AD075B}" srcOrd="4" destOrd="0" parTransId="{E51B3024-F829-4E41-8A8F-43E33DA5CF2E}" sibTransId="{B192A80D-834C-47B4-AE57-97022B0F4A16}"/>
    <dgm:cxn modelId="{9C0A5CB1-F629-4C1A-A40B-C1BACCE20B12}" type="presOf" srcId="{0A369A9F-DEFA-4BF9-82CE-C6B629AD075B}" destId="{1DD62042-E516-499E-BA60-4B0D2C688C1E}" srcOrd="0" destOrd="0" presId="urn:microsoft.com/office/officeart/2005/8/layout/venn3"/>
    <dgm:cxn modelId="{AC7EA4B2-F220-4283-A45C-C1AF54DDC627}" type="presParOf" srcId="{29DEC4A3-C4E2-4D6A-9C68-7AC5E881F2C8}" destId="{3CC434ED-7250-4131-B619-6239E83EF660}" srcOrd="0" destOrd="0" presId="urn:microsoft.com/office/officeart/2005/8/layout/venn3"/>
    <dgm:cxn modelId="{2B21ED07-94AB-4BA6-8AD4-A2D53DDF9FD7}" type="presParOf" srcId="{29DEC4A3-C4E2-4D6A-9C68-7AC5E881F2C8}" destId="{E1C1AAAF-ED5B-4F5C-8AB1-1AB058D69753}" srcOrd="1" destOrd="0" presId="urn:microsoft.com/office/officeart/2005/8/layout/venn3"/>
    <dgm:cxn modelId="{014CD03A-EA62-4F38-88C7-8DE78F654AEB}" type="presParOf" srcId="{29DEC4A3-C4E2-4D6A-9C68-7AC5E881F2C8}" destId="{69AD54FF-CCD4-4009-8FE2-E4515634F9AF}" srcOrd="2" destOrd="0" presId="urn:microsoft.com/office/officeart/2005/8/layout/venn3"/>
    <dgm:cxn modelId="{161C6612-614C-4831-A972-9D216BF6431B}" type="presParOf" srcId="{29DEC4A3-C4E2-4D6A-9C68-7AC5E881F2C8}" destId="{E2B7D41C-A0CA-4B3A-828C-B88085FCE5DB}" srcOrd="3" destOrd="0" presId="urn:microsoft.com/office/officeart/2005/8/layout/venn3"/>
    <dgm:cxn modelId="{6711AD20-CF52-49A1-B825-FD2D357D8CBD}" type="presParOf" srcId="{29DEC4A3-C4E2-4D6A-9C68-7AC5E881F2C8}" destId="{9E40BC9D-6BEC-4F3B-97AE-90C3AD44B82A}" srcOrd="4" destOrd="0" presId="urn:microsoft.com/office/officeart/2005/8/layout/venn3"/>
    <dgm:cxn modelId="{D706AD94-6B51-46C7-95C2-E838586F33ED}" type="presParOf" srcId="{29DEC4A3-C4E2-4D6A-9C68-7AC5E881F2C8}" destId="{63E4D632-78F9-4D1F-866A-F2CFFF7C9379}" srcOrd="5" destOrd="0" presId="urn:microsoft.com/office/officeart/2005/8/layout/venn3"/>
    <dgm:cxn modelId="{F57CADD9-A884-460D-AB6A-66BAAFE67F71}" type="presParOf" srcId="{29DEC4A3-C4E2-4D6A-9C68-7AC5E881F2C8}" destId="{8CA6C1CE-49F6-492A-A587-BAC203B79667}" srcOrd="6" destOrd="0" presId="urn:microsoft.com/office/officeart/2005/8/layout/venn3"/>
    <dgm:cxn modelId="{5B4F2849-009A-4989-A5C9-573680C0359C}" type="presParOf" srcId="{29DEC4A3-C4E2-4D6A-9C68-7AC5E881F2C8}" destId="{FE9DB770-D0BF-4F63-9EB2-05866118CE91}" srcOrd="7" destOrd="0" presId="urn:microsoft.com/office/officeart/2005/8/layout/venn3"/>
    <dgm:cxn modelId="{26DDBA9C-6110-4C20-9B4E-7438635CB5FF}" type="presParOf" srcId="{29DEC4A3-C4E2-4D6A-9C68-7AC5E881F2C8}" destId="{1DD62042-E516-499E-BA60-4B0D2C688C1E}" srcOrd="8" destOrd="0" presId="urn:microsoft.com/office/officeart/2005/8/layout/venn3"/>
    <dgm:cxn modelId="{1B005865-DB12-4C0D-81FF-D61A4448A2C6}" type="presParOf" srcId="{29DEC4A3-C4E2-4D6A-9C68-7AC5E881F2C8}" destId="{D25BD030-75BD-4380-A798-351C78DB8242}" srcOrd="9" destOrd="0" presId="urn:microsoft.com/office/officeart/2005/8/layout/venn3"/>
    <dgm:cxn modelId="{C0C072D6-F5E5-488D-8F4B-012AC5B2601E}" type="presParOf" srcId="{29DEC4A3-C4E2-4D6A-9C68-7AC5E881F2C8}" destId="{296F8BDA-2D12-491C-AE80-A476A4512E2C}" srcOrd="10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 custT="1"/>
      <dgm:spPr/>
      <dgm:t>
        <a:bodyPr/>
        <a:lstStyle>
          <a:extLst/>
        </a:lstStyle>
        <a:p>
          <a:pPr>
            <a:lnSpc>
              <a:spcPct val="100000"/>
            </a:lnSpc>
            <a:spcAft>
              <a:spcPts val="0"/>
            </a:spcAft>
          </a:pPr>
          <a:r>
            <a:rPr lang="en-US" sz="2800" dirty="0" smtClean="0"/>
            <a:t>SLOs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800" dirty="0" smtClean="0"/>
            <a:t>the expectations</a:t>
          </a:r>
          <a:endParaRPr lang="en-US" sz="2800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 sz="2800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 sz="2800"/>
        </a:p>
      </dgm:t>
    </dgm:pt>
    <dgm:pt modelId="{AC5265C1-0BAB-4984-A634-E4518A8EC253}">
      <dgm:prSet phldrT="[Text]" custT="1"/>
      <dgm:spPr/>
      <dgm:t>
        <a:bodyPr/>
        <a:lstStyle>
          <a:extLst/>
        </a:lstStyle>
        <a:p>
          <a:r>
            <a:rPr lang="en-US" sz="2800" dirty="0" smtClean="0"/>
            <a:t>Assessments </a:t>
          </a:r>
          <a:endParaRPr lang="en-US" sz="2800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 sz="2800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 sz="2800"/>
        </a:p>
      </dgm:t>
    </dgm:pt>
    <dgm:pt modelId="{F50BDB3E-817D-4A89-9D71-D9E0B029567B}">
      <dgm:prSet phldrT="[Text]" custT="1"/>
      <dgm:spPr/>
      <dgm:t>
        <a:bodyPr/>
        <a:lstStyle>
          <a:extLst/>
        </a:lstStyle>
        <a:p>
          <a:r>
            <a:rPr lang="en-US" sz="2800" dirty="0" smtClean="0"/>
            <a:t>Collecting and Analyzing Data</a:t>
          </a:r>
          <a:endParaRPr lang="en-US" sz="2800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 sz="2800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 sz="2800"/>
        </a:p>
      </dgm:t>
    </dgm:pt>
    <dgm:pt modelId="{ECBD6B98-1CBE-4BAA-AB77-4873C9DB1799}">
      <dgm:prSet phldrT="[Text]" custT="1"/>
      <dgm:spPr>
        <a:solidFill>
          <a:schemeClr val="accent6"/>
        </a:solidFill>
      </dgm:spPr>
      <dgm:t>
        <a:bodyPr/>
        <a:lstStyle>
          <a:extLst/>
        </a:lstStyle>
        <a:p>
          <a:r>
            <a:rPr lang="en-US" sz="2800" dirty="0" smtClean="0"/>
            <a:t>Improvement</a:t>
          </a:r>
          <a:endParaRPr lang="en-US" sz="2800" dirty="0"/>
        </a:p>
      </dgm:t>
    </dgm:pt>
    <dgm:pt modelId="{A8E7F406-AFD8-48D2-8D82-E8A1F17391BF}" type="parTrans" cxnId="{7BE48F06-505A-4F51-BA61-409D1FF34502}">
      <dgm:prSet/>
      <dgm:spPr/>
      <dgm:t>
        <a:bodyPr/>
        <a:lstStyle>
          <a:extLst/>
        </a:lstStyle>
        <a:p>
          <a:endParaRPr lang="en-US" sz="2800"/>
        </a:p>
      </dgm:t>
    </dgm:pt>
    <dgm:pt modelId="{CF18F627-55D0-4D75-84BC-9F6776290819}" type="sibTrans" cxnId="{7BE48F06-505A-4F51-BA61-409D1FF34502}">
      <dgm:prSet/>
      <dgm:spPr/>
      <dgm:t>
        <a:bodyPr/>
        <a:lstStyle>
          <a:extLst/>
        </a:lstStyle>
        <a:p>
          <a:endParaRPr lang="en-US" sz="2800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4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4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4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4" custScaleX="116958" custLinFactNeighborX="3448" custLinFactNeighborY="-27897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4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4" custScaleX="116959" custLinFactNeighborX="3448" custLinFactNeighborY="-37003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4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A5E75685-2820-438A-88AF-159553A570AE}" type="pres">
      <dgm:prSet presAssocID="{25F4C625-3E51-442C-BBB8-3FA715271B27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3936D63D-3BB5-4099-A097-CE176EB2ABE2}" type="pres">
      <dgm:prSet presAssocID="{ECBD6B98-1CBE-4BAA-AB77-4873C9DB1799}" presName="parentLin" presStyleCnt="0"/>
      <dgm:spPr/>
      <dgm:t>
        <a:bodyPr/>
        <a:lstStyle>
          <a:extLst/>
        </a:lstStyle>
        <a:p>
          <a:endParaRPr lang="en-US"/>
        </a:p>
      </dgm:t>
    </dgm:pt>
    <dgm:pt modelId="{CA895514-6C23-43E3-A15C-728A9EC10843}" type="pres">
      <dgm:prSet presAssocID="{ECBD6B98-1CBE-4BAA-AB77-4873C9DB1799}" presName="parentLeftMargin" presStyleLbl="node1" presStyleIdx="2" presStyleCnt="4"/>
      <dgm:spPr/>
      <dgm:t>
        <a:bodyPr/>
        <a:lstStyle>
          <a:extLst/>
        </a:lstStyle>
        <a:p>
          <a:endParaRPr lang="en-US"/>
        </a:p>
      </dgm:t>
    </dgm:pt>
    <dgm:pt modelId="{D2A5797B-20EE-4298-BA50-C968CEE241D4}" type="pres">
      <dgm:prSet presAssocID="{ECBD6B98-1CBE-4BAA-AB77-4873C9DB1799}" presName="parentText" presStyleLbl="node1" presStyleIdx="3" presStyleCnt="4" custScaleX="116173" custLinFactNeighborX="3448" custLinFactNeighborY="-46109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AEA9E5FD-8F48-4CA8-8487-C530B0C74333}" type="pres">
      <dgm:prSet presAssocID="{ECBD6B98-1CBE-4BAA-AB77-4873C9DB1799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6015E43-931D-4CAD-85C0-E9EB84437182}" type="pres">
      <dgm:prSet presAssocID="{ECBD6B98-1CBE-4BAA-AB77-4873C9DB1799}" presName="childText" presStyleLbl="alignAcc1" presStyleIdx="3" presStyleCnt="4" custAng="10800000" custFlipVert="1" custScaleY="129057" custLinFactNeighborX="-473" custLinFactNeighborY="3329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7BE48F06-505A-4F51-BA61-409D1FF34502}" srcId="{8554BDF9-8515-4677-9942-0171F000F8EB}" destId="{ECBD6B98-1CBE-4BAA-AB77-4873C9DB1799}" srcOrd="3" destOrd="0" parTransId="{A8E7F406-AFD8-48D2-8D82-E8A1F17391BF}" sibTransId="{CF18F627-55D0-4D75-84BC-9F6776290819}"/>
    <dgm:cxn modelId="{2EFC50D2-290E-462B-B7B8-30840FE76111}" type="presOf" srcId="{AC5265C1-0BAB-4984-A634-E4518A8EC253}" destId="{06B5F591-72E0-4CFF-9799-36D4050BD51D}" srcOrd="0" destOrd="0" presId="urn:microsoft.com/office/officeart/2005/8/layout/list1#1"/>
    <dgm:cxn modelId="{1BAF750E-C72C-4661-AABA-C41741AB03F3}" type="presOf" srcId="{ECBD6B98-1CBE-4BAA-AB77-4873C9DB1799}" destId="{CA895514-6C23-43E3-A15C-728A9EC10843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EB840018-7C6C-436F-9A99-D7C18044C3B3}" type="presOf" srcId="{ECBD6B98-1CBE-4BAA-AB77-4873C9DB1799}" destId="{D2A5797B-20EE-4298-BA50-C968CEE241D4}" srcOrd="1" destOrd="0" presId="urn:microsoft.com/office/officeart/2005/8/layout/list1#1"/>
    <dgm:cxn modelId="{ADBD4A98-FF11-4FD5-8BD1-8015621DF0A6}" type="presOf" srcId="{F50BDB3E-817D-4A89-9D71-D9E0B029567B}" destId="{63AA2D3F-331D-492F-82D5-8A2B6C78BAAD}" srcOrd="0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1D9E4DA1-94F3-4E9A-8F94-D303A3E4954B}" type="presOf" srcId="{787546C1-DD5C-4D6E-BFDD-D95A52E781AD}" destId="{F4F466C7-208D-4B4A-A865-9D82D8E9F892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A045104B-70CA-42EC-BE1F-933B20FE0C6C}" type="presOf" srcId="{8554BDF9-8515-4677-9942-0171F000F8EB}" destId="{9D58511D-D18C-46E6-ADFB-6CDE1389D37F}" srcOrd="0" destOrd="0" presId="urn:microsoft.com/office/officeart/2005/8/layout/list1#1"/>
    <dgm:cxn modelId="{1F960D66-30BB-43A5-978D-4586E0D1EE4B}" type="presOf" srcId="{787546C1-DD5C-4D6E-BFDD-D95A52E781AD}" destId="{8BC4E78D-0D98-4ED2-B23A-71FEC19A6436}" srcOrd="1" destOrd="0" presId="urn:microsoft.com/office/officeart/2005/8/layout/list1#1"/>
    <dgm:cxn modelId="{76B328BA-4BEE-43EA-896F-13B4B310CDB5}" type="presOf" srcId="{AC5265C1-0BAB-4984-A634-E4518A8EC253}" destId="{12E5634D-BCAA-48AB-BADB-754A15E9B7AC}" srcOrd="1" destOrd="0" presId="urn:microsoft.com/office/officeart/2005/8/layout/list1#1"/>
    <dgm:cxn modelId="{8C1A898F-1E9B-41C0-B2FF-D2932BA3C61D}" type="presOf" srcId="{F50BDB3E-817D-4A89-9D71-D9E0B029567B}" destId="{2CFD44AC-C5B0-407B-B2EE-07415AFE4DC4}" srcOrd="1" destOrd="0" presId="urn:microsoft.com/office/officeart/2005/8/layout/list1#1"/>
    <dgm:cxn modelId="{58F38F21-C1AF-4887-BDD2-67C958EBE112}" type="presParOf" srcId="{9D58511D-D18C-46E6-ADFB-6CDE1389D37F}" destId="{29EC7F92-6143-4EC7-AD17-ECAF75C06DC8}" srcOrd="0" destOrd="0" presId="urn:microsoft.com/office/officeart/2005/8/layout/list1#1"/>
    <dgm:cxn modelId="{DADC3762-59A6-4495-AFB6-803C0EBF31CA}" type="presParOf" srcId="{29EC7F92-6143-4EC7-AD17-ECAF75C06DC8}" destId="{F4F466C7-208D-4B4A-A865-9D82D8E9F892}" srcOrd="0" destOrd="0" presId="urn:microsoft.com/office/officeart/2005/8/layout/list1#1"/>
    <dgm:cxn modelId="{E7F22966-B938-4F59-AB11-1D2F72D161F1}" type="presParOf" srcId="{29EC7F92-6143-4EC7-AD17-ECAF75C06DC8}" destId="{8BC4E78D-0D98-4ED2-B23A-71FEC19A6436}" srcOrd="1" destOrd="0" presId="urn:microsoft.com/office/officeart/2005/8/layout/list1#1"/>
    <dgm:cxn modelId="{0E1A0FFB-1EED-48FD-B1CB-377651126CF7}" type="presParOf" srcId="{9D58511D-D18C-46E6-ADFB-6CDE1389D37F}" destId="{129CDA7D-4C80-4698-AFD0-7208B5D9749E}" srcOrd="1" destOrd="0" presId="urn:microsoft.com/office/officeart/2005/8/layout/list1#1"/>
    <dgm:cxn modelId="{117F0026-306D-4897-A7AB-6DDC9E43155D}" type="presParOf" srcId="{9D58511D-D18C-46E6-ADFB-6CDE1389D37F}" destId="{EBA8CF1F-3B4A-4B6A-8877-CB03CDDAB1E9}" srcOrd="2" destOrd="0" presId="urn:microsoft.com/office/officeart/2005/8/layout/list1#1"/>
    <dgm:cxn modelId="{C4E8A731-E7BB-4636-9D5B-EAF648980059}" type="presParOf" srcId="{9D58511D-D18C-46E6-ADFB-6CDE1389D37F}" destId="{8BC0D01A-9D98-495C-93AA-A7D9631CDDAD}" srcOrd="3" destOrd="0" presId="urn:microsoft.com/office/officeart/2005/8/layout/list1#1"/>
    <dgm:cxn modelId="{E0D82ACD-E5C7-4695-918A-912DE8157AE9}" type="presParOf" srcId="{9D58511D-D18C-46E6-ADFB-6CDE1389D37F}" destId="{D4434ECF-2146-46AC-B62E-87AB389C995A}" srcOrd="4" destOrd="0" presId="urn:microsoft.com/office/officeart/2005/8/layout/list1#1"/>
    <dgm:cxn modelId="{453A7F02-5668-4708-8EE5-46CBD2E922C2}" type="presParOf" srcId="{D4434ECF-2146-46AC-B62E-87AB389C995A}" destId="{06B5F591-72E0-4CFF-9799-36D4050BD51D}" srcOrd="0" destOrd="0" presId="urn:microsoft.com/office/officeart/2005/8/layout/list1#1"/>
    <dgm:cxn modelId="{3633BE02-2672-4F2F-994D-1CFAA0A657D6}" type="presParOf" srcId="{D4434ECF-2146-46AC-B62E-87AB389C995A}" destId="{12E5634D-BCAA-48AB-BADB-754A15E9B7AC}" srcOrd="1" destOrd="0" presId="urn:microsoft.com/office/officeart/2005/8/layout/list1#1"/>
    <dgm:cxn modelId="{494F8D1A-4C0A-430B-B272-B3AE207CDCF1}" type="presParOf" srcId="{9D58511D-D18C-46E6-ADFB-6CDE1389D37F}" destId="{3DAA9763-50F6-4CC4-B6DA-0A4C45FFB361}" srcOrd="5" destOrd="0" presId="urn:microsoft.com/office/officeart/2005/8/layout/list1#1"/>
    <dgm:cxn modelId="{E3E8078B-B530-40B8-9908-372BDDFBAC7F}" type="presParOf" srcId="{9D58511D-D18C-46E6-ADFB-6CDE1389D37F}" destId="{51228DB3-E7D4-486B-A0C1-9A59D129891F}" srcOrd="6" destOrd="0" presId="urn:microsoft.com/office/officeart/2005/8/layout/list1#1"/>
    <dgm:cxn modelId="{CE7B7DFB-DB7E-4E84-B4F1-A1DBDFB8AF43}" type="presParOf" srcId="{9D58511D-D18C-46E6-ADFB-6CDE1389D37F}" destId="{ECC02425-44D1-4F4C-B5D6-13442CA71F2A}" srcOrd="7" destOrd="0" presId="urn:microsoft.com/office/officeart/2005/8/layout/list1#1"/>
    <dgm:cxn modelId="{1C1C1D40-CA92-42B9-BFAE-28CD99A44D41}" type="presParOf" srcId="{9D58511D-D18C-46E6-ADFB-6CDE1389D37F}" destId="{98CD7476-6A48-4BD0-A0B1-E79081300878}" srcOrd="8" destOrd="0" presId="urn:microsoft.com/office/officeart/2005/8/layout/list1#1"/>
    <dgm:cxn modelId="{4D4D46A3-085A-4BE3-B57F-9A2D7D509B49}" type="presParOf" srcId="{98CD7476-6A48-4BD0-A0B1-E79081300878}" destId="{63AA2D3F-331D-492F-82D5-8A2B6C78BAAD}" srcOrd="0" destOrd="0" presId="urn:microsoft.com/office/officeart/2005/8/layout/list1#1"/>
    <dgm:cxn modelId="{1512C15B-9D2F-437F-B2E2-B34C40156561}" type="presParOf" srcId="{98CD7476-6A48-4BD0-A0B1-E79081300878}" destId="{2CFD44AC-C5B0-407B-B2EE-07415AFE4DC4}" srcOrd="1" destOrd="0" presId="urn:microsoft.com/office/officeart/2005/8/layout/list1#1"/>
    <dgm:cxn modelId="{3D942A01-82D7-44FF-A778-F0CF3334B676}" type="presParOf" srcId="{9D58511D-D18C-46E6-ADFB-6CDE1389D37F}" destId="{E27A153A-8ADD-4646-B3A3-509A74CD0695}" srcOrd="9" destOrd="0" presId="urn:microsoft.com/office/officeart/2005/8/layout/list1#1"/>
    <dgm:cxn modelId="{A42D74F1-587B-4CCC-A643-E1D5BA96F0EA}" type="presParOf" srcId="{9D58511D-D18C-46E6-ADFB-6CDE1389D37F}" destId="{2DB5D132-AB90-49A4-A479-F0988A86E33E}" srcOrd="10" destOrd="0" presId="urn:microsoft.com/office/officeart/2005/8/layout/list1#1"/>
    <dgm:cxn modelId="{5783C852-9201-438C-A833-9F29205584EB}" type="presParOf" srcId="{9D58511D-D18C-46E6-ADFB-6CDE1389D37F}" destId="{A5E75685-2820-438A-88AF-159553A570AE}" srcOrd="11" destOrd="0" presId="urn:microsoft.com/office/officeart/2005/8/layout/list1#1"/>
    <dgm:cxn modelId="{CCDE5064-ACC1-4A08-AFD3-9E63FF6474D7}" type="presParOf" srcId="{9D58511D-D18C-46E6-ADFB-6CDE1389D37F}" destId="{3936D63D-3BB5-4099-A097-CE176EB2ABE2}" srcOrd="12" destOrd="0" presId="urn:microsoft.com/office/officeart/2005/8/layout/list1#1"/>
    <dgm:cxn modelId="{E576CB23-7F09-423D-99FE-DBF6A63CADD7}" type="presParOf" srcId="{3936D63D-3BB5-4099-A097-CE176EB2ABE2}" destId="{CA895514-6C23-43E3-A15C-728A9EC10843}" srcOrd="0" destOrd="0" presId="urn:microsoft.com/office/officeart/2005/8/layout/list1#1"/>
    <dgm:cxn modelId="{AE58AA66-CF5C-424D-8B98-EDB2F614DC7A}" type="presParOf" srcId="{3936D63D-3BB5-4099-A097-CE176EB2ABE2}" destId="{D2A5797B-20EE-4298-BA50-C968CEE241D4}" srcOrd="1" destOrd="0" presId="urn:microsoft.com/office/officeart/2005/8/layout/list1#1"/>
    <dgm:cxn modelId="{FBC3D618-2024-4257-B432-280BE2DE600E}" type="presParOf" srcId="{9D58511D-D18C-46E6-ADFB-6CDE1389D37F}" destId="{AEA9E5FD-8F48-4CA8-8487-C530B0C74333}" srcOrd="13" destOrd="0" presId="urn:microsoft.com/office/officeart/2005/8/layout/list1#1"/>
    <dgm:cxn modelId="{341024FC-9245-40AE-9171-0836E2F667E4}" type="presParOf" srcId="{9D58511D-D18C-46E6-ADFB-6CDE1389D37F}" destId="{56015E43-931D-4CAD-85C0-E9EB84437182}" srcOrd="14" destOrd="0" presId="urn:microsoft.com/office/officeart/2005/8/layout/list1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hierarchy4#2" loCatId="hierarchy" qsTypeId="urn:microsoft.com/office/officeart/2005/8/quickstyle/3d5#1" qsCatId="3D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en-US" dirty="0" smtClean="0"/>
            <a:t>Learning outcomes articulate what the instructor or institution expect the students to be capable of doing after exposure to a course or service. SLOs…</a:t>
          </a:r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en-US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en-US"/>
        </a:p>
      </dgm:t>
    </dgm:pt>
    <dgm:pt modelId="{1D5437B4-AE63-4725-B3BF-757CE9D3B51A}">
      <dgm:prSet phldrT="[Text]" custT="1"/>
      <dgm:spPr/>
      <dgm:t>
        <a:bodyPr/>
        <a:lstStyle>
          <a:extLst/>
        </a:lstStyle>
        <a:p>
          <a:r>
            <a:rPr lang="en-US" sz="2000" b="1" dirty="0" smtClean="0"/>
            <a:t>guide  class activities, class work, and exams</a:t>
          </a:r>
          <a:endParaRPr lang="en-US" sz="2000" b="1" dirty="0"/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en-US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en-US"/>
        </a:p>
      </dgm:t>
    </dgm:pt>
    <dgm:pt modelId="{F4DD7773-E0F0-4CA0-AE12-39FE24E2D38B}">
      <dgm:prSet phldrT="[Text]" custT="1"/>
      <dgm:spPr/>
      <dgm:t>
        <a:bodyPr/>
        <a:lstStyle>
          <a:extLst/>
        </a:lstStyle>
        <a:p>
          <a:r>
            <a:rPr lang="en-US" sz="2000" b="1" dirty="0" smtClean="0"/>
            <a:t>frame what and how content is covered</a:t>
          </a:r>
          <a:r>
            <a:rPr lang="en-US" sz="1800" b="1" dirty="0" smtClean="0"/>
            <a:t>.</a:t>
          </a:r>
          <a:endParaRPr lang="en-US" sz="1800" b="1" dirty="0"/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en-US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en-US"/>
        </a:p>
      </dgm:t>
    </dgm:pt>
    <dgm:pt modelId="{E7099059-3858-4031-AA26-70F1AE740B29}">
      <dgm:prSet phldrT="[Text]" custT="1"/>
      <dgm:spPr/>
      <dgm:t>
        <a:bodyPr/>
        <a:lstStyle>
          <a:extLst/>
        </a:lstStyle>
        <a:p>
          <a:r>
            <a:rPr lang="en-US" sz="2000" b="1" dirty="0" smtClean="0"/>
            <a:t>help identify services that support student learning</a:t>
          </a:r>
          <a:endParaRPr lang="en-US" sz="2000" b="1" dirty="0"/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en-US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en-US"/>
        </a:p>
      </dgm:t>
    </dgm:pt>
    <dgm:pt modelId="{ED3D2BA7-A3E7-4797-850C-0ADFD40EFC84}">
      <dgm:prSet phldrT="[Text]" custT="1"/>
      <dgm:spPr/>
      <dgm:t>
        <a:bodyPr/>
        <a:lstStyle>
          <a:extLst/>
        </a:lstStyle>
        <a:p>
          <a:pPr>
            <a:spcAft>
              <a:spcPct val="35000"/>
            </a:spcAft>
          </a:pPr>
          <a:r>
            <a:rPr lang="en-US" sz="2000" dirty="0" smtClean="0"/>
            <a:t> </a:t>
          </a:r>
        </a:p>
        <a:p>
          <a:pPr>
            <a:spcAft>
              <a:spcPts val="0"/>
            </a:spcAft>
          </a:pPr>
          <a:r>
            <a:rPr lang="en-US" sz="2000" b="1" dirty="0" smtClean="0"/>
            <a:t>are a nexus for faculty discussions on courses, services, and program  review </a:t>
          </a:r>
        </a:p>
        <a:p>
          <a:pPr>
            <a:spcAft>
              <a:spcPts val="0"/>
            </a:spcAft>
          </a:pPr>
          <a:endParaRPr lang="en-US" sz="2000" b="1" dirty="0"/>
        </a:p>
      </dgm:t>
    </dgm:pt>
    <dgm:pt modelId="{F825233C-8909-4338-8D63-611F73709E73}" type="parTrans" cxnId="{BEFF03FA-78A8-4D86-99FC-555BA7215DB9}">
      <dgm:prSet/>
      <dgm:spPr/>
      <dgm:t>
        <a:bodyPr/>
        <a:lstStyle/>
        <a:p>
          <a:endParaRPr lang="en-US"/>
        </a:p>
      </dgm:t>
    </dgm:pt>
    <dgm:pt modelId="{36536B49-5EB8-4407-BF68-0470F0F96833}" type="sibTrans" cxnId="{BEFF03FA-78A8-4D86-99FC-555BA7215DB9}">
      <dgm:prSet/>
      <dgm:spPr/>
      <dgm:t>
        <a:bodyPr/>
        <a:lstStyle/>
        <a:p>
          <a:endParaRPr lang="en-US"/>
        </a:p>
      </dgm:t>
    </dgm:pt>
    <dgm:pt modelId="{D7DEE995-C428-4013-A68E-54161AA41909}">
      <dgm:prSet phldrT="[Text]" custT="1"/>
      <dgm:spPr/>
      <dgm:t>
        <a:bodyPr/>
        <a:lstStyle>
          <a:extLst/>
        </a:lstStyle>
        <a:p>
          <a:r>
            <a:rPr lang="en-US" sz="2000" b="1" dirty="0" smtClean="0"/>
            <a:t>indicate and direct valid and appropriate assessment methods </a:t>
          </a:r>
          <a:endParaRPr lang="en-US" sz="2000" b="1" dirty="0"/>
        </a:p>
      </dgm:t>
    </dgm:pt>
    <dgm:pt modelId="{043F7B30-FBD7-420B-B6DC-DCAAD2C2E624}" type="parTrans" cxnId="{71FDC5AA-121A-4E72-AAAD-A04CA7F4FF74}">
      <dgm:prSet/>
      <dgm:spPr/>
      <dgm:t>
        <a:bodyPr/>
        <a:lstStyle/>
        <a:p>
          <a:endParaRPr lang="en-US"/>
        </a:p>
      </dgm:t>
    </dgm:pt>
    <dgm:pt modelId="{3C8CF246-812E-4DB6-A5EB-B623D9400B44}" type="sibTrans" cxnId="{71FDC5AA-121A-4E72-AAAD-A04CA7F4FF74}">
      <dgm:prSet/>
      <dgm:spPr/>
      <dgm:t>
        <a:bodyPr/>
        <a:lstStyle/>
        <a:p>
          <a:endParaRPr lang="en-US"/>
        </a:p>
      </dgm:t>
    </dgm:pt>
    <dgm:pt modelId="{31F49077-DBE9-44A1-A1DC-E5B1FCF7A0AB}" type="pres">
      <dgm:prSet presAssocID="{105D35E0-9A5D-4EB8-8A48-4ED52D2D6E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C18E4812-C36C-4299-A23F-F302133DE763}" type="pres">
      <dgm:prSet presAssocID="{F9A846BA-06FB-46AF-80ED-5EA0073A08FA}" presName="vertOne" presStyleCnt="0"/>
      <dgm:spPr/>
      <dgm:t>
        <a:bodyPr/>
        <a:lstStyle>
          <a:extLst/>
        </a:lstStyle>
        <a:p>
          <a:endParaRPr lang="en-US"/>
        </a:p>
      </dgm:t>
    </dgm:pt>
    <dgm:pt modelId="{C09C4BAB-D6A7-468D-B07E-BB5310B681B1}" type="pres">
      <dgm:prSet presAssocID="{F9A846BA-06FB-46AF-80ED-5EA0073A08FA}" presName="txOne" presStyleLbl="node0" presStyleIdx="0" presStyleCnt="1">
        <dgm:presLayoutVars>
          <dgm:chPref val="3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8A19349-6365-47F8-835F-0C81437E72A0}" type="pres">
      <dgm:prSet presAssocID="{F9A846BA-06FB-46AF-80ED-5EA0073A08FA}" presName="parTransOne" presStyleCnt="0"/>
      <dgm:spPr/>
      <dgm:t>
        <a:bodyPr/>
        <a:lstStyle>
          <a:extLst/>
        </a:lstStyle>
        <a:p>
          <a:endParaRPr lang="en-US"/>
        </a:p>
      </dgm:t>
    </dgm:pt>
    <dgm:pt modelId="{C5AC6143-59D1-4B00-BB54-9411E2A2B7A8}" type="pres">
      <dgm:prSet presAssocID="{F9A846BA-06FB-46AF-80ED-5EA0073A08FA}" presName="horzOne" presStyleCnt="0"/>
      <dgm:spPr/>
      <dgm:t>
        <a:bodyPr/>
        <a:lstStyle>
          <a:extLst/>
        </a:lstStyle>
        <a:p>
          <a:endParaRPr lang="en-US"/>
        </a:p>
      </dgm:t>
    </dgm:pt>
    <dgm:pt modelId="{4DBD85E0-526A-433E-AA20-844244992F90}" type="pres">
      <dgm:prSet presAssocID="{1D5437B4-AE63-4725-B3BF-757CE9D3B51A}" presName="vertTwo" presStyleCnt="0"/>
      <dgm:spPr/>
      <dgm:t>
        <a:bodyPr/>
        <a:lstStyle>
          <a:extLst/>
        </a:lstStyle>
        <a:p>
          <a:endParaRPr lang="en-US"/>
        </a:p>
      </dgm:t>
    </dgm:pt>
    <dgm:pt modelId="{D1C32F7D-B459-45E7-8599-1C37444288A4}" type="pres">
      <dgm:prSet presAssocID="{1D5437B4-AE63-4725-B3BF-757CE9D3B51A}" presName="txTwo" presStyleLbl="node2" presStyleIdx="0" presStyleCnt="5">
        <dgm:presLayoutVars>
          <dgm:chPref val="3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5D2D5C49-3FCA-409B-A2C5-D92FC98F2CAA}" type="pres">
      <dgm:prSet presAssocID="{1D5437B4-AE63-4725-B3BF-757CE9D3B51A}" presName="parTransTwo" presStyleCnt="0"/>
      <dgm:spPr/>
      <dgm:t>
        <a:bodyPr/>
        <a:lstStyle>
          <a:extLst/>
        </a:lstStyle>
        <a:p>
          <a:endParaRPr lang="en-US"/>
        </a:p>
      </dgm:t>
    </dgm:pt>
    <dgm:pt modelId="{626C0D09-BFC6-4CE1-B7D1-362C534ADE8D}" type="pres">
      <dgm:prSet presAssocID="{1D5437B4-AE63-4725-B3BF-757CE9D3B51A}" presName="horzTwo" presStyleCnt="0"/>
      <dgm:spPr/>
      <dgm:t>
        <a:bodyPr/>
        <a:lstStyle>
          <a:extLst/>
        </a:lstStyle>
        <a:p>
          <a:endParaRPr lang="en-US"/>
        </a:p>
      </dgm:t>
    </dgm:pt>
    <dgm:pt modelId="{446599AB-B680-4B28-82B7-0593C47118C8}" type="pres">
      <dgm:prSet presAssocID="{77151872-762C-4E0C-84E2-38FC583BA821}" presName="sibSpaceTwo" presStyleCnt="0"/>
      <dgm:spPr/>
      <dgm:t>
        <a:bodyPr/>
        <a:lstStyle>
          <a:extLst/>
        </a:lstStyle>
        <a:p>
          <a:endParaRPr lang="en-US"/>
        </a:p>
      </dgm:t>
    </dgm:pt>
    <dgm:pt modelId="{65C5EE98-B3C9-4E5C-8CBF-883A24D98EC7}" type="pres">
      <dgm:prSet presAssocID="{F4DD7773-E0F0-4CA0-AE12-39FE24E2D38B}" presName="vertTwo" presStyleCnt="0"/>
      <dgm:spPr/>
      <dgm:t>
        <a:bodyPr/>
        <a:lstStyle>
          <a:extLst/>
        </a:lstStyle>
        <a:p>
          <a:endParaRPr lang="en-US"/>
        </a:p>
      </dgm:t>
    </dgm:pt>
    <dgm:pt modelId="{5C53023D-DA3B-429C-A637-D4C76DD550B7}" type="pres">
      <dgm:prSet presAssocID="{F4DD7773-E0F0-4CA0-AE12-39FE24E2D38B}" presName="txTwo" presStyleLbl="node2" presStyleIdx="1" presStyleCnt="5">
        <dgm:presLayoutVars>
          <dgm:chPref val="3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8D10DD1F-A51D-4898-B8C6-0BEA1FF0195A}" type="pres">
      <dgm:prSet presAssocID="{F4DD7773-E0F0-4CA0-AE12-39FE24E2D38B}" presName="parTransTwo" presStyleCnt="0"/>
      <dgm:spPr/>
      <dgm:t>
        <a:bodyPr/>
        <a:lstStyle>
          <a:extLst/>
        </a:lstStyle>
        <a:p>
          <a:endParaRPr lang="en-US"/>
        </a:p>
      </dgm:t>
    </dgm:pt>
    <dgm:pt modelId="{58BE194D-6F64-4005-9BF5-B80B19E05BEF}" type="pres">
      <dgm:prSet presAssocID="{F4DD7773-E0F0-4CA0-AE12-39FE24E2D38B}" presName="horzTwo" presStyleCnt="0"/>
      <dgm:spPr/>
      <dgm:t>
        <a:bodyPr/>
        <a:lstStyle>
          <a:extLst/>
        </a:lstStyle>
        <a:p>
          <a:endParaRPr lang="en-US"/>
        </a:p>
      </dgm:t>
    </dgm:pt>
    <dgm:pt modelId="{D7003DC4-A656-4909-B2FF-FAA6419ACEC7}" type="pres">
      <dgm:prSet presAssocID="{BDF0DF6A-C77C-48ED-8BA1-44B4EE5AE580}" presName="sibSpaceTwo" presStyleCnt="0"/>
      <dgm:spPr/>
      <dgm:t>
        <a:bodyPr/>
        <a:lstStyle>
          <a:extLst/>
        </a:lstStyle>
        <a:p>
          <a:endParaRPr lang="en-US"/>
        </a:p>
      </dgm:t>
    </dgm:pt>
    <dgm:pt modelId="{12A9463C-744C-4DE4-8E88-C6444D940494}" type="pres">
      <dgm:prSet presAssocID="{E7099059-3858-4031-AA26-70F1AE740B29}" presName="vertTwo" presStyleCnt="0"/>
      <dgm:spPr/>
      <dgm:t>
        <a:bodyPr/>
        <a:lstStyle>
          <a:extLst/>
        </a:lstStyle>
        <a:p>
          <a:endParaRPr lang="en-US"/>
        </a:p>
      </dgm:t>
    </dgm:pt>
    <dgm:pt modelId="{71888359-F0DC-489E-B35A-9F5289C4BFFD}" type="pres">
      <dgm:prSet presAssocID="{E7099059-3858-4031-AA26-70F1AE740B29}" presName="txTwo" presStyleLbl="node2" presStyleIdx="2" presStyleCnt="5">
        <dgm:presLayoutVars>
          <dgm:chPref val="3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4D76A402-D8DD-43C1-A7CD-A27840BCC8B9}" type="pres">
      <dgm:prSet presAssocID="{E7099059-3858-4031-AA26-70F1AE740B29}" presName="parTransTwo" presStyleCnt="0"/>
      <dgm:spPr/>
      <dgm:t>
        <a:bodyPr/>
        <a:lstStyle>
          <a:extLst/>
        </a:lstStyle>
        <a:p>
          <a:endParaRPr lang="en-US"/>
        </a:p>
      </dgm:t>
    </dgm:pt>
    <dgm:pt modelId="{856176A2-0199-4FA6-AC46-6B8D767AB282}" type="pres">
      <dgm:prSet presAssocID="{E7099059-3858-4031-AA26-70F1AE740B29}" presName="horzTwo" presStyleCnt="0"/>
      <dgm:spPr/>
      <dgm:t>
        <a:bodyPr/>
        <a:lstStyle>
          <a:extLst/>
        </a:lstStyle>
        <a:p>
          <a:endParaRPr lang="en-US"/>
        </a:p>
      </dgm:t>
    </dgm:pt>
    <dgm:pt modelId="{1C8640F7-8B64-48ED-BE10-2020033BEEDA}" type="pres">
      <dgm:prSet presAssocID="{05C988DA-E2F2-414D-AFF5-AF61883FBE3F}" presName="sibSpaceTwo" presStyleCnt="0"/>
      <dgm:spPr/>
    </dgm:pt>
    <dgm:pt modelId="{934C096C-06A1-4A23-A8E0-55605BA6C13F}" type="pres">
      <dgm:prSet presAssocID="{ED3D2BA7-A3E7-4797-850C-0ADFD40EFC84}" presName="vertTwo" presStyleCnt="0"/>
      <dgm:spPr/>
    </dgm:pt>
    <dgm:pt modelId="{4F719228-8A72-4854-B8AB-DB7F3CBA7368}" type="pres">
      <dgm:prSet presAssocID="{ED3D2BA7-A3E7-4797-850C-0ADFD40EFC84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376A50-752F-4149-9E26-62F11FFC118B}" type="pres">
      <dgm:prSet presAssocID="{ED3D2BA7-A3E7-4797-850C-0ADFD40EFC84}" presName="parTransTwo" presStyleCnt="0"/>
      <dgm:spPr/>
    </dgm:pt>
    <dgm:pt modelId="{ECA6B184-E7A1-4042-8308-0896A7D2F59A}" type="pres">
      <dgm:prSet presAssocID="{ED3D2BA7-A3E7-4797-850C-0ADFD40EFC84}" presName="horzTwo" presStyleCnt="0"/>
      <dgm:spPr/>
    </dgm:pt>
    <dgm:pt modelId="{55AA2BAB-8AFC-4E89-8344-C60C364A2C64}" type="pres">
      <dgm:prSet presAssocID="{36536B49-5EB8-4407-BF68-0470F0F96833}" presName="sibSpaceTwo" presStyleCnt="0"/>
      <dgm:spPr/>
    </dgm:pt>
    <dgm:pt modelId="{C922E7FF-A5F0-4F1B-BCDB-A0E667EFB404}" type="pres">
      <dgm:prSet presAssocID="{D7DEE995-C428-4013-A68E-54161AA41909}" presName="vertTwo" presStyleCnt="0"/>
      <dgm:spPr/>
    </dgm:pt>
    <dgm:pt modelId="{658070E0-3FF6-41FC-AAE5-ACCAEE0C2AB4}" type="pres">
      <dgm:prSet presAssocID="{D7DEE995-C428-4013-A68E-54161AA41909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9ED18E-6AC2-4B38-928C-66F0FF6E690A}" type="pres">
      <dgm:prSet presAssocID="{D7DEE995-C428-4013-A68E-54161AA41909}" presName="parTransTwo" presStyleCnt="0"/>
      <dgm:spPr/>
    </dgm:pt>
    <dgm:pt modelId="{5230CD05-7C43-48AE-A419-4E9C78361E0D}" type="pres">
      <dgm:prSet presAssocID="{D7DEE995-C428-4013-A68E-54161AA41909}" presName="horzTwo" presStyleCnt="0"/>
      <dgm:spPr/>
    </dgm:pt>
  </dgm:ptLst>
  <dgm:cxnLst>
    <dgm:cxn modelId="{1890C31B-6C5A-492A-B02D-6A7C8BDE111A}" srcId="{F9A846BA-06FB-46AF-80ED-5EA0073A08FA}" destId="{1D5437B4-AE63-4725-B3BF-757CE9D3B51A}" srcOrd="0" destOrd="0" parTransId="{EE3EA5B9-D085-48DC-A4C9-23E6FD27D486}" sibTransId="{77151872-762C-4E0C-84E2-38FC583BA821}"/>
    <dgm:cxn modelId="{2488D135-63E2-4A3E-AA83-9ECF3A61C1D6}" type="presOf" srcId="{ED3D2BA7-A3E7-4797-850C-0ADFD40EFC84}" destId="{4F719228-8A72-4854-B8AB-DB7F3CBA7368}" srcOrd="0" destOrd="0" presId="urn:microsoft.com/office/officeart/2005/8/layout/hierarchy4#2"/>
    <dgm:cxn modelId="{F0D93C89-B981-4EC7-A158-B41F12973EF1}" type="presOf" srcId="{F4DD7773-E0F0-4CA0-AE12-39FE24E2D38B}" destId="{5C53023D-DA3B-429C-A637-D4C76DD550B7}" srcOrd="0" destOrd="0" presId="urn:microsoft.com/office/officeart/2005/8/layout/hierarchy4#2"/>
    <dgm:cxn modelId="{29E6389A-95A4-4601-AAE6-0D1F2035B251}" type="presOf" srcId="{105D35E0-9A5D-4EB8-8A48-4ED52D2D6EAC}" destId="{31F49077-DBE9-44A1-A1DC-E5B1FCF7A0AB}" srcOrd="0" destOrd="0" presId="urn:microsoft.com/office/officeart/2005/8/layout/hierarchy4#2"/>
    <dgm:cxn modelId="{C6BE03DB-B2D6-41F0-AD77-FF31B62F1DBE}" srcId="{F9A846BA-06FB-46AF-80ED-5EA0073A08FA}" destId="{E7099059-3858-4031-AA26-70F1AE740B29}" srcOrd="2" destOrd="0" parTransId="{2AD9F856-1FCF-4306-9F3B-5565B9795A99}" sibTransId="{05C988DA-E2F2-414D-AFF5-AF61883FBE3F}"/>
    <dgm:cxn modelId="{7DADF4A3-01CF-44AB-B22D-12966F7A757F}" type="presOf" srcId="{E7099059-3858-4031-AA26-70F1AE740B29}" destId="{71888359-F0DC-489E-B35A-9F5289C4BFFD}" srcOrd="0" destOrd="0" presId="urn:microsoft.com/office/officeart/2005/8/layout/hierarchy4#2"/>
    <dgm:cxn modelId="{ECD3A4CA-D5A0-4864-AC18-76DDE0A798EA}" type="presOf" srcId="{D7DEE995-C428-4013-A68E-54161AA41909}" destId="{658070E0-3FF6-41FC-AAE5-ACCAEE0C2AB4}" srcOrd="0" destOrd="0" presId="urn:microsoft.com/office/officeart/2005/8/layout/hierarchy4#2"/>
    <dgm:cxn modelId="{71F9C174-A9A7-4C4B-82AD-F0A584F94B69}" srcId="{F9A846BA-06FB-46AF-80ED-5EA0073A08FA}" destId="{F4DD7773-E0F0-4CA0-AE12-39FE24E2D38B}" srcOrd="1" destOrd="0" parTransId="{5EB1A185-9242-4C2E-BC90-611B22CE7796}" sibTransId="{BDF0DF6A-C77C-48ED-8BA1-44B4EE5AE580}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180DAC74-716C-4B91-927A-EB59F07C3D47}" type="presOf" srcId="{F9A846BA-06FB-46AF-80ED-5EA0073A08FA}" destId="{C09C4BAB-D6A7-468D-B07E-BB5310B681B1}" srcOrd="0" destOrd="0" presId="urn:microsoft.com/office/officeart/2005/8/layout/hierarchy4#2"/>
    <dgm:cxn modelId="{BEFF03FA-78A8-4D86-99FC-555BA7215DB9}" srcId="{F9A846BA-06FB-46AF-80ED-5EA0073A08FA}" destId="{ED3D2BA7-A3E7-4797-850C-0ADFD40EFC84}" srcOrd="3" destOrd="0" parTransId="{F825233C-8909-4338-8D63-611F73709E73}" sibTransId="{36536B49-5EB8-4407-BF68-0470F0F96833}"/>
    <dgm:cxn modelId="{4CF0A864-B5D8-42BA-9101-F66B8F6945DD}" type="presOf" srcId="{1D5437B4-AE63-4725-B3BF-757CE9D3B51A}" destId="{D1C32F7D-B459-45E7-8599-1C37444288A4}" srcOrd="0" destOrd="0" presId="urn:microsoft.com/office/officeart/2005/8/layout/hierarchy4#2"/>
    <dgm:cxn modelId="{71FDC5AA-121A-4E72-AAAD-A04CA7F4FF74}" srcId="{F9A846BA-06FB-46AF-80ED-5EA0073A08FA}" destId="{D7DEE995-C428-4013-A68E-54161AA41909}" srcOrd="4" destOrd="0" parTransId="{043F7B30-FBD7-420B-B6DC-DCAAD2C2E624}" sibTransId="{3C8CF246-812E-4DB6-A5EB-B623D9400B44}"/>
    <dgm:cxn modelId="{6E5FF87A-EF21-4C6F-973C-4194F1A84FC1}" type="presParOf" srcId="{31F49077-DBE9-44A1-A1DC-E5B1FCF7A0AB}" destId="{C18E4812-C36C-4299-A23F-F302133DE763}" srcOrd="0" destOrd="0" presId="urn:microsoft.com/office/officeart/2005/8/layout/hierarchy4#2"/>
    <dgm:cxn modelId="{9FF011B4-BE67-4925-835E-2F8D1C1ED733}" type="presParOf" srcId="{C18E4812-C36C-4299-A23F-F302133DE763}" destId="{C09C4BAB-D6A7-468D-B07E-BB5310B681B1}" srcOrd="0" destOrd="0" presId="urn:microsoft.com/office/officeart/2005/8/layout/hierarchy4#2"/>
    <dgm:cxn modelId="{AC0D0812-CB6B-4A67-B4E7-D96496C7D9CC}" type="presParOf" srcId="{C18E4812-C36C-4299-A23F-F302133DE763}" destId="{18A19349-6365-47F8-835F-0C81437E72A0}" srcOrd="1" destOrd="0" presId="urn:microsoft.com/office/officeart/2005/8/layout/hierarchy4#2"/>
    <dgm:cxn modelId="{C0BA2F4A-470D-4EFC-9780-18BE46D59070}" type="presParOf" srcId="{C18E4812-C36C-4299-A23F-F302133DE763}" destId="{C5AC6143-59D1-4B00-BB54-9411E2A2B7A8}" srcOrd="2" destOrd="0" presId="urn:microsoft.com/office/officeart/2005/8/layout/hierarchy4#2"/>
    <dgm:cxn modelId="{3784D0A2-8710-4959-AA26-D018E401D58C}" type="presParOf" srcId="{C5AC6143-59D1-4B00-BB54-9411E2A2B7A8}" destId="{4DBD85E0-526A-433E-AA20-844244992F90}" srcOrd="0" destOrd="0" presId="urn:microsoft.com/office/officeart/2005/8/layout/hierarchy4#2"/>
    <dgm:cxn modelId="{AE638A02-8094-4149-9179-1045F88C748E}" type="presParOf" srcId="{4DBD85E0-526A-433E-AA20-844244992F90}" destId="{D1C32F7D-B459-45E7-8599-1C37444288A4}" srcOrd="0" destOrd="0" presId="urn:microsoft.com/office/officeart/2005/8/layout/hierarchy4#2"/>
    <dgm:cxn modelId="{20A13AAD-F9A6-4E8B-ADB9-CCBB6E16B5C7}" type="presParOf" srcId="{4DBD85E0-526A-433E-AA20-844244992F90}" destId="{5D2D5C49-3FCA-409B-A2C5-D92FC98F2CAA}" srcOrd="1" destOrd="0" presId="urn:microsoft.com/office/officeart/2005/8/layout/hierarchy4#2"/>
    <dgm:cxn modelId="{EAA06C8F-EDE7-4BFB-87A2-5961BDD3F696}" type="presParOf" srcId="{4DBD85E0-526A-433E-AA20-844244992F90}" destId="{626C0D09-BFC6-4CE1-B7D1-362C534ADE8D}" srcOrd="2" destOrd="0" presId="urn:microsoft.com/office/officeart/2005/8/layout/hierarchy4#2"/>
    <dgm:cxn modelId="{F9115974-EE6D-4AC2-BD32-6C93ED3418E5}" type="presParOf" srcId="{C5AC6143-59D1-4B00-BB54-9411E2A2B7A8}" destId="{446599AB-B680-4B28-82B7-0593C47118C8}" srcOrd="1" destOrd="0" presId="urn:microsoft.com/office/officeart/2005/8/layout/hierarchy4#2"/>
    <dgm:cxn modelId="{53233DDF-6171-4BBA-8DFF-16F34E3716C7}" type="presParOf" srcId="{C5AC6143-59D1-4B00-BB54-9411E2A2B7A8}" destId="{65C5EE98-B3C9-4E5C-8CBF-883A24D98EC7}" srcOrd="2" destOrd="0" presId="urn:microsoft.com/office/officeart/2005/8/layout/hierarchy4#2"/>
    <dgm:cxn modelId="{F0EDF3FA-A321-4EF3-BAAD-134579E2D43A}" type="presParOf" srcId="{65C5EE98-B3C9-4E5C-8CBF-883A24D98EC7}" destId="{5C53023D-DA3B-429C-A637-D4C76DD550B7}" srcOrd="0" destOrd="0" presId="urn:microsoft.com/office/officeart/2005/8/layout/hierarchy4#2"/>
    <dgm:cxn modelId="{D05A455C-0951-42B1-89C0-E453166528D3}" type="presParOf" srcId="{65C5EE98-B3C9-4E5C-8CBF-883A24D98EC7}" destId="{8D10DD1F-A51D-4898-B8C6-0BEA1FF0195A}" srcOrd="1" destOrd="0" presId="urn:microsoft.com/office/officeart/2005/8/layout/hierarchy4#2"/>
    <dgm:cxn modelId="{E03824CE-8E66-4F15-AA15-BDF9F25A9865}" type="presParOf" srcId="{65C5EE98-B3C9-4E5C-8CBF-883A24D98EC7}" destId="{58BE194D-6F64-4005-9BF5-B80B19E05BEF}" srcOrd="2" destOrd="0" presId="urn:microsoft.com/office/officeart/2005/8/layout/hierarchy4#2"/>
    <dgm:cxn modelId="{D40EB434-6C38-4AA0-9B40-BA305AE0C07C}" type="presParOf" srcId="{C5AC6143-59D1-4B00-BB54-9411E2A2B7A8}" destId="{D7003DC4-A656-4909-B2FF-FAA6419ACEC7}" srcOrd="3" destOrd="0" presId="urn:microsoft.com/office/officeart/2005/8/layout/hierarchy4#2"/>
    <dgm:cxn modelId="{A80C1538-E05C-41DA-B046-76ABDC68A714}" type="presParOf" srcId="{C5AC6143-59D1-4B00-BB54-9411E2A2B7A8}" destId="{12A9463C-744C-4DE4-8E88-C6444D940494}" srcOrd="4" destOrd="0" presId="urn:microsoft.com/office/officeart/2005/8/layout/hierarchy4#2"/>
    <dgm:cxn modelId="{8BE0C5ED-7405-4FAC-BB29-761F084712C1}" type="presParOf" srcId="{12A9463C-744C-4DE4-8E88-C6444D940494}" destId="{71888359-F0DC-489E-B35A-9F5289C4BFFD}" srcOrd="0" destOrd="0" presId="urn:microsoft.com/office/officeart/2005/8/layout/hierarchy4#2"/>
    <dgm:cxn modelId="{3C14A752-CB66-4049-A241-F473D96D64BF}" type="presParOf" srcId="{12A9463C-744C-4DE4-8E88-C6444D940494}" destId="{4D76A402-D8DD-43C1-A7CD-A27840BCC8B9}" srcOrd="1" destOrd="0" presId="urn:microsoft.com/office/officeart/2005/8/layout/hierarchy4#2"/>
    <dgm:cxn modelId="{C4C5EB46-2279-4376-A887-D1CF26B156B2}" type="presParOf" srcId="{12A9463C-744C-4DE4-8E88-C6444D940494}" destId="{856176A2-0199-4FA6-AC46-6B8D767AB282}" srcOrd="2" destOrd="0" presId="urn:microsoft.com/office/officeart/2005/8/layout/hierarchy4#2"/>
    <dgm:cxn modelId="{BF5C7991-79C6-4C16-9889-9054EADF83CD}" type="presParOf" srcId="{C5AC6143-59D1-4B00-BB54-9411E2A2B7A8}" destId="{1C8640F7-8B64-48ED-BE10-2020033BEEDA}" srcOrd="5" destOrd="0" presId="urn:microsoft.com/office/officeart/2005/8/layout/hierarchy4#2"/>
    <dgm:cxn modelId="{6DB1938E-B467-4526-8C5D-FD9ADC2462F0}" type="presParOf" srcId="{C5AC6143-59D1-4B00-BB54-9411E2A2B7A8}" destId="{934C096C-06A1-4A23-A8E0-55605BA6C13F}" srcOrd="6" destOrd="0" presId="urn:microsoft.com/office/officeart/2005/8/layout/hierarchy4#2"/>
    <dgm:cxn modelId="{ED61A23A-EE49-4F30-96BA-059558659539}" type="presParOf" srcId="{934C096C-06A1-4A23-A8E0-55605BA6C13F}" destId="{4F719228-8A72-4854-B8AB-DB7F3CBA7368}" srcOrd="0" destOrd="0" presId="urn:microsoft.com/office/officeart/2005/8/layout/hierarchy4#2"/>
    <dgm:cxn modelId="{EEC2099A-3058-47F9-A122-610019AE68D5}" type="presParOf" srcId="{934C096C-06A1-4A23-A8E0-55605BA6C13F}" destId="{FE376A50-752F-4149-9E26-62F11FFC118B}" srcOrd="1" destOrd="0" presId="urn:microsoft.com/office/officeart/2005/8/layout/hierarchy4#2"/>
    <dgm:cxn modelId="{480DC1B9-BCF4-4850-872B-AF1CA661F343}" type="presParOf" srcId="{934C096C-06A1-4A23-A8E0-55605BA6C13F}" destId="{ECA6B184-E7A1-4042-8308-0896A7D2F59A}" srcOrd="2" destOrd="0" presId="urn:microsoft.com/office/officeart/2005/8/layout/hierarchy4#2"/>
    <dgm:cxn modelId="{1EB50565-185F-4E1D-A554-C0E617EFBC5A}" type="presParOf" srcId="{C5AC6143-59D1-4B00-BB54-9411E2A2B7A8}" destId="{55AA2BAB-8AFC-4E89-8344-C60C364A2C64}" srcOrd="7" destOrd="0" presId="urn:microsoft.com/office/officeart/2005/8/layout/hierarchy4#2"/>
    <dgm:cxn modelId="{7422C845-B4BC-464B-BF48-B9C3C6157B9E}" type="presParOf" srcId="{C5AC6143-59D1-4B00-BB54-9411E2A2B7A8}" destId="{C922E7FF-A5F0-4F1B-BCDB-A0E667EFB404}" srcOrd="8" destOrd="0" presId="urn:microsoft.com/office/officeart/2005/8/layout/hierarchy4#2"/>
    <dgm:cxn modelId="{0E4621A6-E7E2-46A8-BDCC-362F2878DF7D}" type="presParOf" srcId="{C922E7FF-A5F0-4F1B-BCDB-A0E667EFB404}" destId="{658070E0-3FF6-41FC-AAE5-ACCAEE0C2AB4}" srcOrd="0" destOrd="0" presId="urn:microsoft.com/office/officeart/2005/8/layout/hierarchy4#2"/>
    <dgm:cxn modelId="{E02588F7-AE90-4E43-BA08-442321C67BD2}" type="presParOf" srcId="{C922E7FF-A5F0-4F1B-BCDB-A0E667EFB404}" destId="{339ED18E-6AC2-4B38-928C-66F0FF6E690A}" srcOrd="1" destOrd="0" presId="urn:microsoft.com/office/officeart/2005/8/layout/hierarchy4#2"/>
    <dgm:cxn modelId="{1AE6FB50-49BB-4E45-9A0A-221CA320C81A}" type="presParOf" srcId="{C922E7FF-A5F0-4F1B-BCDB-A0E667EFB404}" destId="{5230CD05-7C43-48AE-A419-4E9C78361E0D}" srcOrd="2" destOrd="0" presId="urn:microsoft.com/office/officeart/2005/8/layout/hierarchy4#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9A9712-D11B-4572-9566-C6854797706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0A2924-9015-4E3A-B873-4EC4B8B71E08}">
      <dgm:prSet phldrT="[Text]" phldr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5A7DEA49-9D05-4C3B-8551-494E6ECFAFA7}" type="parTrans" cxnId="{83A73B19-865F-4F7D-AF58-00D1F5453BD0}">
      <dgm:prSet/>
      <dgm:spPr/>
      <dgm:t>
        <a:bodyPr/>
        <a:lstStyle/>
        <a:p>
          <a:endParaRPr lang="en-US"/>
        </a:p>
      </dgm:t>
    </dgm:pt>
    <dgm:pt modelId="{244F62FA-E68E-4FAD-AFF9-4F3CFDB052BC}" type="sibTrans" cxnId="{83A73B19-865F-4F7D-AF58-00D1F5453BD0}">
      <dgm:prSet/>
      <dgm:spPr/>
      <dgm:t>
        <a:bodyPr/>
        <a:lstStyle/>
        <a:p>
          <a:endParaRPr lang="en-US"/>
        </a:p>
      </dgm:t>
    </dgm:pt>
    <dgm:pt modelId="{AD22F6B3-B819-46F4-B7E1-AEC0368CA1DB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Recall</a:t>
          </a:r>
        </a:p>
      </dgm:t>
    </dgm:pt>
    <dgm:pt modelId="{DB9EF656-947D-485D-8259-64046CD68089}" type="parTrans" cxnId="{572E49A6-71D4-46BD-97D4-8346E7113515}">
      <dgm:prSet/>
      <dgm:spPr/>
      <dgm:t>
        <a:bodyPr/>
        <a:lstStyle/>
        <a:p>
          <a:endParaRPr lang="en-US"/>
        </a:p>
      </dgm:t>
    </dgm:pt>
    <dgm:pt modelId="{EBC53884-AD2D-4B10-9152-524B2FA4C475}" type="sibTrans" cxnId="{572E49A6-71D4-46BD-97D4-8346E7113515}">
      <dgm:prSet/>
      <dgm:spPr/>
      <dgm:t>
        <a:bodyPr/>
        <a:lstStyle/>
        <a:p>
          <a:endParaRPr lang="en-US"/>
        </a:p>
      </dgm:t>
    </dgm:pt>
    <dgm:pt modelId="{E93D8B0D-1736-4752-B349-2317611F1996}">
      <dgm:prSet phldrT="[Text]" phldr="1"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ADAD2D03-AC5E-4E75-ABE6-F02FD2AB8B7D}" type="parTrans" cxnId="{0F532B98-4F22-4730-8823-6F5F5F484021}">
      <dgm:prSet/>
      <dgm:spPr/>
      <dgm:t>
        <a:bodyPr/>
        <a:lstStyle/>
        <a:p>
          <a:endParaRPr lang="en-US"/>
        </a:p>
      </dgm:t>
    </dgm:pt>
    <dgm:pt modelId="{6D452434-2932-46E5-97D7-162F61D92AA4}" type="sibTrans" cxnId="{0F532B98-4F22-4730-8823-6F5F5F484021}">
      <dgm:prSet/>
      <dgm:spPr/>
      <dgm:t>
        <a:bodyPr/>
        <a:lstStyle/>
        <a:p>
          <a:endParaRPr lang="en-US"/>
        </a:p>
      </dgm:t>
    </dgm:pt>
    <dgm:pt modelId="{25D6E808-BF28-402B-A273-2CF59B7475F9}">
      <dgm:prSet phldrT="[Text]"/>
      <dgm:spPr/>
      <dgm:t>
        <a:bodyPr/>
        <a:lstStyle/>
        <a:p>
          <a:r>
            <a:rPr lang="en-US" dirty="0" smtClean="0"/>
            <a:t>Basic Application</a:t>
          </a:r>
          <a:endParaRPr lang="en-US" dirty="0"/>
        </a:p>
      </dgm:t>
    </dgm:pt>
    <dgm:pt modelId="{330692D8-46E9-4F65-8917-E86B42F9E2E9}" type="parTrans" cxnId="{1FE8FB09-E924-4B22-90CC-643E0DCBB8C4}">
      <dgm:prSet/>
      <dgm:spPr/>
      <dgm:t>
        <a:bodyPr/>
        <a:lstStyle/>
        <a:p>
          <a:endParaRPr lang="en-US"/>
        </a:p>
      </dgm:t>
    </dgm:pt>
    <dgm:pt modelId="{14745C3B-8B3D-4C6B-B6DD-78570BD04574}" type="sibTrans" cxnId="{1FE8FB09-E924-4B22-90CC-643E0DCBB8C4}">
      <dgm:prSet/>
      <dgm:spPr/>
      <dgm:t>
        <a:bodyPr/>
        <a:lstStyle/>
        <a:p>
          <a:endParaRPr lang="en-US"/>
        </a:p>
      </dgm:t>
    </dgm:pt>
    <dgm:pt modelId="{8EC87859-CFFF-4483-A8E1-9365B4994761}">
      <dgm:prSet phldrT="[Text]" phldr="1"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81B89AE5-3E14-4EE3-9941-83C9DBE6458E}" type="parTrans" cxnId="{EA5DCEFC-BEDB-4ECF-BB7E-88CC11CC9C01}">
      <dgm:prSet/>
      <dgm:spPr/>
      <dgm:t>
        <a:bodyPr/>
        <a:lstStyle/>
        <a:p>
          <a:endParaRPr lang="en-US"/>
        </a:p>
      </dgm:t>
    </dgm:pt>
    <dgm:pt modelId="{AF81783F-6D5C-4A86-878E-AC5099C0DF67}" type="sibTrans" cxnId="{EA5DCEFC-BEDB-4ECF-BB7E-88CC11CC9C01}">
      <dgm:prSet/>
      <dgm:spPr/>
      <dgm:t>
        <a:bodyPr/>
        <a:lstStyle/>
        <a:p>
          <a:endParaRPr lang="en-US"/>
        </a:p>
      </dgm:t>
    </dgm:pt>
    <dgm:pt modelId="{E1A9CC34-6A5A-4089-A50E-D9289DE546DE}">
      <dgm:prSet phldrT="[Text]"/>
      <dgm:spPr/>
      <dgm:t>
        <a:bodyPr/>
        <a:lstStyle/>
        <a:p>
          <a:r>
            <a:rPr lang="en-US" dirty="0" smtClean="0"/>
            <a:t>Strategic Thinking</a:t>
          </a:r>
          <a:endParaRPr lang="en-US" dirty="0"/>
        </a:p>
      </dgm:t>
    </dgm:pt>
    <dgm:pt modelId="{DD6F643D-9BE5-461D-A1C7-76AD4E950717}" type="parTrans" cxnId="{EA36CB91-BD4E-4AA2-A801-A7A680CD9256}">
      <dgm:prSet/>
      <dgm:spPr/>
      <dgm:t>
        <a:bodyPr/>
        <a:lstStyle/>
        <a:p>
          <a:endParaRPr lang="en-US"/>
        </a:p>
      </dgm:t>
    </dgm:pt>
    <dgm:pt modelId="{E0B1042B-E600-4D7F-87DE-D6F8A1FFA09D}" type="sibTrans" cxnId="{EA36CB91-BD4E-4AA2-A801-A7A680CD9256}">
      <dgm:prSet/>
      <dgm:spPr/>
      <dgm:t>
        <a:bodyPr/>
        <a:lstStyle/>
        <a:p>
          <a:endParaRPr lang="en-US"/>
        </a:p>
      </dgm:t>
    </dgm:pt>
    <dgm:pt modelId="{5F79960B-7B2A-4F23-A030-B4710EFAD8D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A1C642A4-3991-4C34-91FC-41692BED549F}" type="parTrans" cxnId="{DE24679A-4650-480B-A045-FBD7F5EDADA1}">
      <dgm:prSet/>
      <dgm:spPr/>
      <dgm:t>
        <a:bodyPr/>
        <a:lstStyle/>
        <a:p>
          <a:endParaRPr lang="en-US"/>
        </a:p>
      </dgm:t>
    </dgm:pt>
    <dgm:pt modelId="{80A206E6-E867-4B91-B0F4-8AB4723D2B91}" type="sibTrans" cxnId="{DE24679A-4650-480B-A045-FBD7F5EDADA1}">
      <dgm:prSet/>
      <dgm:spPr/>
      <dgm:t>
        <a:bodyPr/>
        <a:lstStyle/>
        <a:p>
          <a:endParaRPr lang="en-US"/>
        </a:p>
      </dgm:t>
    </dgm:pt>
    <dgm:pt modelId="{DE13E723-68ED-4C76-9D7B-8DA04FD1D69C}">
      <dgm:prSet/>
      <dgm:spPr/>
      <dgm:t>
        <a:bodyPr/>
        <a:lstStyle/>
        <a:p>
          <a:r>
            <a:rPr lang="en-US" smtClean="0"/>
            <a:t>Extended Thinking</a:t>
          </a:r>
          <a:endParaRPr lang="en-US"/>
        </a:p>
      </dgm:t>
    </dgm:pt>
    <dgm:pt modelId="{EE8E1458-09A3-43F5-B21C-686C5485565E}" type="parTrans" cxnId="{EFD433C0-F740-49E3-AAE4-D9A149F2DDC5}">
      <dgm:prSet/>
      <dgm:spPr/>
      <dgm:t>
        <a:bodyPr/>
        <a:lstStyle/>
        <a:p>
          <a:endParaRPr lang="en-US"/>
        </a:p>
      </dgm:t>
    </dgm:pt>
    <dgm:pt modelId="{1D840445-D5EC-4174-BE3F-8F01A2EE5800}" type="sibTrans" cxnId="{EFD433C0-F740-49E3-AAE4-D9A149F2DDC5}">
      <dgm:prSet/>
      <dgm:spPr/>
      <dgm:t>
        <a:bodyPr/>
        <a:lstStyle/>
        <a:p>
          <a:endParaRPr lang="en-US"/>
        </a:p>
      </dgm:t>
    </dgm:pt>
    <dgm:pt modelId="{0EB11C5C-A456-4A8B-9914-1BDC0BA90C6F}" type="pres">
      <dgm:prSet presAssocID="{4E9A9712-D11B-4572-9566-C685479770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1B7839-1ED3-4430-B8F8-BFF206E74B66}" type="pres">
      <dgm:prSet presAssocID="{AF0A2924-9015-4E3A-B873-4EC4B8B71E08}" presName="composite" presStyleCnt="0"/>
      <dgm:spPr/>
    </dgm:pt>
    <dgm:pt modelId="{3005FB53-F1C6-4AF2-ABDE-A9ADD203B5D5}" type="pres">
      <dgm:prSet presAssocID="{AF0A2924-9015-4E3A-B873-4EC4B8B71E0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06F8B-A358-4ED8-9854-F92B6A5FE1CB}" type="pres">
      <dgm:prSet presAssocID="{AF0A2924-9015-4E3A-B873-4EC4B8B71E0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06014-AA8B-41E6-AAE9-E5B34493CBD2}" type="pres">
      <dgm:prSet presAssocID="{244F62FA-E68E-4FAD-AFF9-4F3CFDB052BC}" presName="sp" presStyleCnt="0"/>
      <dgm:spPr/>
    </dgm:pt>
    <dgm:pt modelId="{8258958F-FFEC-4F2C-A9AE-DC03DEFB2132}" type="pres">
      <dgm:prSet presAssocID="{E93D8B0D-1736-4752-B349-2317611F1996}" presName="composite" presStyleCnt="0"/>
      <dgm:spPr/>
    </dgm:pt>
    <dgm:pt modelId="{11336B2A-B39F-4247-A1BB-A7331BCEC4E7}" type="pres">
      <dgm:prSet presAssocID="{E93D8B0D-1736-4752-B349-2317611F199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D0F87-93D8-42A7-B6BE-6D880CACDE70}" type="pres">
      <dgm:prSet presAssocID="{E93D8B0D-1736-4752-B349-2317611F199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A02AE-1912-40D7-AED0-048D01367363}" type="pres">
      <dgm:prSet presAssocID="{6D452434-2932-46E5-97D7-162F61D92AA4}" presName="sp" presStyleCnt="0"/>
      <dgm:spPr/>
    </dgm:pt>
    <dgm:pt modelId="{8FA32BCA-4BB2-4A79-A0F2-09C14EAD6247}" type="pres">
      <dgm:prSet presAssocID="{8EC87859-CFFF-4483-A8E1-9365B4994761}" presName="composite" presStyleCnt="0"/>
      <dgm:spPr/>
    </dgm:pt>
    <dgm:pt modelId="{0ECD308B-0876-4F5A-AB15-DF8BC4230AA8}" type="pres">
      <dgm:prSet presAssocID="{8EC87859-CFFF-4483-A8E1-9365B499476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352D9-1A63-4F4E-A5D1-2C2340706AF0}" type="pres">
      <dgm:prSet presAssocID="{8EC87859-CFFF-4483-A8E1-9365B499476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55B00-FDA1-471F-983A-0871477FA455}" type="pres">
      <dgm:prSet presAssocID="{AF81783F-6D5C-4A86-878E-AC5099C0DF67}" presName="sp" presStyleCnt="0"/>
      <dgm:spPr/>
    </dgm:pt>
    <dgm:pt modelId="{0B6026F0-14AD-484D-AEDB-5DED6A4174F6}" type="pres">
      <dgm:prSet presAssocID="{5F79960B-7B2A-4F23-A030-B4710EFAD8DC}" presName="composite" presStyleCnt="0"/>
      <dgm:spPr/>
    </dgm:pt>
    <dgm:pt modelId="{147DFF34-6D14-4A4F-A11B-1530D029FA39}" type="pres">
      <dgm:prSet presAssocID="{5F79960B-7B2A-4F23-A030-B4710EFAD8D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FC6A7-2D61-4BB1-B58A-8029D63FC808}" type="pres">
      <dgm:prSet presAssocID="{5F79960B-7B2A-4F23-A030-B4710EFAD8D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2E49A6-71D4-46BD-97D4-8346E7113515}" srcId="{AF0A2924-9015-4E3A-B873-4EC4B8B71E08}" destId="{AD22F6B3-B819-46F4-B7E1-AEC0368CA1DB}" srcOrd="0" destOrd="0" parTransId="{DB9EF656-947D-485D-8259-64046CD68089}" sibTransId="{EBC53884-AD2D-4B10-9152-524B2FA4C475}"/>
    <dgm:cxn modelId="{181BD294-3574-46CC-B69F-CEACCCE219D3}" type="presOf" srcId="{AF0A2924-9015-4E3A-B873-4EC4B8B71E08}" destId="{3005FB53-F1C6-4AF2-ABDE-A9ADD203B5D5}" srcOrd="0" destOrd="0" presId="urn:microsoft.com/office/officeart/2005/8/layout/chevron2"/>
    <dgm:cxn modelId="{EA36CB91-BD4E-4AA2-A801-A7A680CD9256}" srcId="{8EC87859-CFFF-4483-A8E1-9365B4994761}" destId="{E1A9CC34-6A5A-4089-A50E-D9289DE546DE}" srcOrd="0" destOrd="0" parTransId="{DD6F643D-9BE5-461D-A1C7-76AD4E950717}" sibTransId="{E0B1042B-E600-4D7F-87DE-D6F8A1FFA09D}"/>
    <dgm:cxn modelId="{012AC509-76C7-4B05-A947-66F8506A852F}" type="presOf" srcId="{8EC87859-CFFF-4483-A8E1-9365B4994761}" destId="{0ECD308B-0876-4F5A-AB15-DF8BC4230AA8}" srcOrd="0" destOrd="0" presId="urn:microsoft.com/office/officeart/2005/8/layout/chevron2"/>
    <dgm:cxn modelId="{3C9C6876-C745-42F8-9971-ED3FF1B9D78F}" type="presOf" srcId="{E93D8B0D-1736-4752-B349-2317611F1996}" destId="{11336B2A-B39F-4247-A1BB-A7331BCEC4E7}" srcOrd="0" destOrd="0" presId="urn:microsoft.com/office/officeart/2005/8/layout/chevron2"/>
    <dgm:cxn modelId="{DE24679A-4650-480B-A045-FBD7F5EDADA1}" srcId="{4E9A9712-D11B-4572-9566-C68547977067}" destId="{5F79960B-7B2A-4F23-A030-B4710EFAD8DC}" srcOrd="3" destOrd="0" parTransId="{A1C642A4-3991-4C34-91FC-41692BED549F}" sibTransId="{80A206E6-E867-4B91-B0F4-8AB4723D2B91}"/>
    <dgm:cxn modelId="{AF0D8C83-BF91-4C09-BCA4-E82BBF26F5D5}" type="presOf" srcId="{4E9A9712-D11B-4572-9566-C68547977067}" destId="{0EB11C5C-A456-4A8B-9914-1BDC0BA90C6F}" srcOrd="0" destOrd="0" presId="urn:microsoft.com/office/officeart/2005/8/layout/chevron2"/>
    <dgm:cxn modelId="{1FE8FB09-E924-4B22-90CC-643E0DCBB8C4}" srcId="{E93D8B0D-1736-4752-B349-2317611F1996}" destId="{25D6E808-BF28-402B-A273-2CF59B7475F9}" srcOrd="0" destOrd="0" parTransId="{330692D8-46E9-4F65-8917-E86B42F9E2E9}" sibTransId="{14745C3B-8B3D-4C6B-B6DD-78570BD04574}"/>
    <dgm:cxn modelId="{83A73B19-865F-4F7D-AF58-00D1F5453BD0}" srcId="{4E9A9712-D11B-4572-9566-C68547977067}" destId="{AF0A2924-9015-4E3A-B873-4EC4B8B71E08}" srcOrd="0" destOrd="0" parTransId="{5A7DEA49-9D05-4C3B-8551-494E6ECFAFA7}" sibTransId="{244F62FA-E68E-4FAD-AFF9-4F3CFDB052BC}"/>
    <dgm:cxn modelId="{EFD433C0-F740-49E3-AAE4-D9A149F2DDC5}" srcId="{5F79960B-7B2A-4F23-A030-B4710EFAD8DC}" destId="{DE13E723-68ED-4C76-9D7B-8DA04FD1D69C}" srcOrd="0" destOrd="0" parTransId="{EE8E1458-09A3-43F5-B21C-686C5485565E}" sibTransId="{1D840445-D5EC-4174-BE3F-8F01A2EE5800}"/>
    <dgm:cxn modelId="{0F532B98-4F22-4730-8823-6F5F5F484021}" srcId="{4E9A9712-D11B-4572-9566-C68547977067}" destId="{E93D8B0D-1736-4752-B349-2317611F1996}" srcOrd="1" destOrd="0" parTransId="{ADAD2D03-AC5E-4E75-ABE6-F02FD2AB8B7D}" sibTransId="{6D452434-2932-46E5-97D7-162F61D92AA4}"/>
    <dgm:cxn modelId="{EA5DCEFC-BEDB-4ECF-BB7E-88CC11CC9C01}" srcId="{4E9A9712-D11B-4572-9566-C68547977067}" destId="{8EC87859-CFFF-4483-A8E1-9365B4994761}" srcOrd="2" destOrd="0" parTransId="{81B89AE5-3E14-4EE3-9941-83C9DBE6458E}" sibTransId="{AF81783F-6D5C-4A86-878E-AC5099C0DF67}"/>
    <dgm:cxn modelId="{7AFD1789-8065-4035-958B-777C1178D066}" type="presOf" srcId="{DE13E723-68ED-4C76-9D7B-8DA04FD1D69C}" destId="{441FC6A7-2D61-4BB1-B58A-8029D63FC808}" srcOrd="0" destOrd="0" presId="urn:microsoft.com/office/officeart/2005/8/layout/chevron2"/>
    <dgm:cxn modelId="{F18A606F-1326-4227-9F05-DE1D3DD3B7B6}" type="presOf" srcId="{5F79960B-7B2A-4F23-A030-B4710EFAD8DC}" destId="{147DFF34-6D14-4A4F-A11B-1530D029FA39}" srcOrd="0" destOrd="0" presId="urn:microsoft.com/office/officeart/2005/8/layout/chevron2"/>
    <dgm:cxn modelId="{33B3FF2F-AB4C-4E11-8225-EC0A77B5353D}" type="presOf" srcId="{E1A9CC34-6A5A-4089-A50E-D9289DE546DE}" destId="{C74352D9-1A63-4F4E-A5D1-2C2340706AF0}" srcOrd="0" destOrd="0" presId="urn:microsoft.com/office/officeart/2005/8/layout/chevron2"/>
    <dgm:cxn modelId="{3FA37D83-E98A-4ECB-8B6B-C7A3F6E128D8}" type="presOf" srcId="{25D6E808-BF28-402B-A273-2CF59B7475F9}" destId="{468D0F87-93D8-42A7-B6BE-6D880CACDE70}" srcOrd="0" destOrd="0" presId="urn:microsoft.com/office/officeart/2005/8/layout/chevron2"/>
    <dgm:cxn modelId="{C2732195-46AB-42F6-A304-E7D44BF1D05B}" type="presOf" srcId="{AD22F6B3-B819-46F4-B7E1-AEC0368CA1DB}" destId="{E3706F8B-A358-4ED8-9854-F92B6A5FE1CB}" srcOrd="0" destOrd="0" presId="urn:microsoft.com/office/officeart/2005/8/layout/chevron2"/>
    <dgm:cxn modelId="{669F6469-B2AB-489F-A562-299C07B8467E}" type="presParOf" srcId="{0EB11C5C-A456-4A8B-9914-1BDC0BA90C6F}" destId="{711B7839-1ED3-4430-B8F8-BFF206E74B66}" srcOrd="0" destOrd="0" presId="urn:microsoft.com/office/officeart/2005/8/layout/chevron2"/>
    <dgm:cxn modelId="{33076927-F70A-4FC2-A679-ED4DEB19F629}" type="presParOf" srcId="{711B7839-1ED3-4430-B8F8-BFF206E74B66}" destId="{3005FB53-F1C6-4AF2-ABDE-A9ADD203B5D5}" srcOrd="0" destOrd="0" presId="urn:microsoft.com/office/officeart/2005/8/layout/chevron2"/>
    <dgm:cxn modelId="{ECFE848A-0061-4FB7-9A93-B7A0FC22D0FE}" type="presParOf" srcId="{711B7839-1ED3-4430-B8F8-BFF206E74B66}" destId="{E3706F8B-A358-4ED8-9854-F92B6A5FE1CB}" srcOrd="1" destOrd="0" presId="urn:microsoft.com/office/officeart/2005/8/layout/chevron2"/>
    <dgm:cxn modelId="{59CF846A-A81E-41F7-938C-CB8CD49520CB}" type="presParOf" srcId="{0EB11C5C-A456-4A8B-9914-1BDC0BA90C6F}" destId="{09706014-AA8B-41E6-AAE9-E5B34493CBD2}" srcOrd="1" destOrd="0" presId="urn:microsoft.com/office/officeart/2005/8/layout/chevron2"/>
    <dgm:cxn modelId="{0FA0606C-B32F-47AC-9D53-9EB7E9EED27C}" type="presParOf" srcId="{0EB11C5C-A456-4A8B-9914-1BDC0BA90C6F}" destId="{8258958F-FFEC-4F2C-A9AE-DC03DEFB2132}" srcOrd="2" destOrd="0" presId="urn:microsoft.com/office/officeart/2005/8/layout/chevron2"/>
    <dgm:cxn modelId="{81DCA874-215D-4664-90DA-16154E79BAA6}" type="presParOf" srcId="{8258958F-FFEC-4F2C-A9AE-DC03DEFB2132}" destId="{11336B2A-B39F-4247-A1BB-A7331BCEC4E7}" srcOrd="0" destOrd="0" presId="urn:microsoft.com/office/officeart/2005/8/layout/chevron2"/>
    <dgm:cxn modelId="{504E2A1B-29A8-470B-85A4-347D23D050C6}" type="presParOf" srcId="{8258958F-FFEC-4F2C-A9AE-DC03DEFB2132}" destId="{468D0F87-93D8-42A7-B6BE-6D880CACDE70}" srcOrd="1" destOrd="0" presId="urn:microsoft.com/office/officeart/2005/8/layout/chevron2"/>
    <dgm:cxn modelId="{A4840A7F-E34F-48EE-A8F0-8A13EA81B651}" type="presParOf" srcId="{0EB11C5C-A456-4A8B-9914-1BDC0BA90C6F}" destId="{FD5A02AE-1912-40D7-AED0-048D01367363}" srcOrd="3" destOrd="0" presId="urn:microsoft.com/office/officeart/2005/8/layout/chevron2"/>
    <dgm:cxn modelId="{BB7D0AE6-F08C-4A06-8998-F983ED776B3D}" type="presParOf" srcId="{0EB11C5C-A456-4A8B-9914-1BDC0BA90C6F}" destId="{8FA32BCA-4BB2-4A79-A0F2-09C14EAD6247}" srcOrd="4" destOrd="0" presId="urn:microsoft.com/office/officeart/2005/8/layout/chevron2"/>
    <dgm:cxn modelId="{02E16FCA-8338-4CD3-83E6-0AC00869FFC2}" type="presParOf" srcId="{8FA32BCA-4BB2-4A79-A0F2-09C14EAD6247}" destId="{0ECD308B-0876-4F5A-AB15-DF8BC4230AA8}" srcOrd="0" destOrd="0" presId="urn:microsoft.com/office/officeart/2005/8/layout/chevron2"/>
    <dgm:cxn modelId="{57E40206-BA42-4A61-BE02-44E7BB7B2185}" type="presParOf" srcId="{8FA32BCA-4BB2-4A79-A0F2-09C14EAD6247}" destId="{C74352D9-1A63-4F4E-A5D1-2C2340706AF0}" srcOrd="1" destOrd="0" presId="urn:microsoft.com/office/officeart/2005/8/layout/chevron2"/>
    <dgm:cxn modelId="{11CBB697-A90D-4107-A3AA-1DEE3B1946C3}" type="presParOf" srcId="{0EB11C5C-A456-4A8B-9914-1BDC0BA90C6F}" destId="{0F255B00-FDA1-471F-983A-0871477FA455}" srcOrd="5" destOrd="0" presId="urn:microsoft.com/office/officeart/2005/8/layout/chevron2"/>
    <dgm:cxn modelId="{159AE809-1D08-4F1E-B10C-9D580FA0F789}" type="presParOf" srcId="{0EB11C5C-A456-4A8B-9914-1BDC0BA90C6F}" destId="{0B6026F0-14AD-484D-AEDB-5DED6A4174F6}" srcOrd="6" destOrd="0" presId="urn:microsoft.com/office/officeart/2005/8/layout/chevron2"/>
    <dgm:cxn modelId="{885CDA8D-8963-4C7E-8157-06626FE1BEB8}" type="presParOf" srcId="{0B6026F0-14AD-484D-AEDB-5DED6A4174F6}" destId="{147DFF34-6D14-4A4F-A11B-1530D029FA39}" srcOrd="0" destOrd="0" presId="urn:microsoft.com/office/officeart/2005/8/layout/chevron2"/>
    <dgm:cxn modelId="{63CD88C0-1195-44C8-B749-383DD595FD07}" type="presParOf" srcId="{0B6026F0-14AD-484D-AEDB-5DED6A4174F6}" destId="{441FC6A7-2D61-4BB1-B58A-8029D63FC808}" srcOrd="1" destOrd="0" presId="urn:microsoft.com/office/officeart/2005/8/layout/chevron2"/>
  </dgm:cxnLst>
  <dgm:bg>
    <a:solidFill>
      <a:schemeClr val="bg1">
        <a:lumMod val="50000"/>
      </a:schemeClr>
    </a:soli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radial6#1" loCatId="cycle" qsTypeId="urn:microsoft.com/office/officeart/2005/8/quickstyle/simple2#2" qsCatId="simple" csTypeId="urn:microsoft.com/office/officeart/2005/8/colors/accent1_2" csCatId="accent1" phldr="1"/>
      <dgm:spPr/>
      <dgm:t>
        <a:bodyPr/>
        <a:lstStyle>
          <a:extLst/>
        </a:lstStyle>
        <a:p>
          <a:endParaRPr lang="en-US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en-US" dirty="0" smtClean="0"/>
            <a:t>Brake Job</a:t>
          </a:r>
          <a:endParaRPr lang="en-US" dirty="0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en-US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en-US"/>
        </a:p>
      </dgm:t>
    </dgm:pt>
    <dgm:pt modelId="{F158A836-9807-4BB5-96D7-55AAE48F5E54}">
      <dgm:prSet phldrT="[Text]" custT="1"/>
      <dgm:spPr/>
      <dgm:t>
        <a:bodyPr/>
        <a:lstStyle>
          <a:extLst/>
        </a:lstStyle>
        <a:p>
          <a:r>
            <a:rPr lang="en-US" sz="1800" dirty="0" smtClean="0"/>
            <a:t>Evaluates</a:t>
          </a:r>
        </a:p>
        <a:p>
          <a:r>
            <a:rPr lang="en-US" sz="1800" dirty="0" smtClean="0"/>
            <a:t>&amp; Analyzes</a:t>
          </a:r>
          <a:endParaRPr lang="en-US" sz="1800" dirty="0"/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en-US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en-US" dirty="0"/>
        </a:p>
      </dgm:t>
    </dgm:pt>
    <dgm:pt modelId="{1D5437B4-AE63-4725-B3BF-757CE9D3B51A}">
      <dgm:prSet phldrT="[Text]" custT="1"/>
      <dgm:spPr/>
      <dgm:t>
        <a:bodyPr/>
        <a:lstStyle>
          <a:extLst/>
        </a:lstStyle>
        <a:p>
          <a:r>
            <a:rPr lang="en-US" sz="1800" dirty="0" smtClean="0"/>
            <a:t>Selects Correct Parts</a:t>
          </a:r>
          <a:endParaRPr lang="en-US" sz="1800" dirty="0"/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en-US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en-US" dirty="0"/>
        </a:p>
      </dgm:t>
    </dgm:pt>
    <dgm:pt modelId="{F4DD7773-E0F0-4CA0-AE12-39FE24E2D38B}">
      <dgm:prSet phldrT="[Text]" custT="1"/>
      <dgm:spPr/>
      <dgm:t>
        <a:bodyPr/>
        <a:lstStyle>
          <a:extLst/>
        </a:lstStyle>
        <a:p>
          <a:r>
            <a:rPr lang="en-US" sz="2000" dirty="0" smtClean="0"/>
            <a:t>Performs the Task</a:t>
          </a:r>
          <a:endParaRPr lang="en-US" sz="2000" dirty="0"/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en-US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en-US" dirty="0"/>
        </a:p>
      </dgm:t>
    </dgm:pt>
    <dgm:pt modelId="{E7099059-3858-4031-AA26-70F1AE740B29}">
      <dgm:prSet phldrT="[Text]" custT="1"/>
      <dgm:spPr/>
      <dgm:t>
        <a:bodyPr/>
        <a:lstStyle>
          <a:extLst/>
        </a:lstStyle>
        <a:p>
          <a:r>
            <a:rPr lang="en-US" sz="1800" dirty="0" smtClean="0"/>
            <a:t>Checks for Results</a:t>
          </a:r>
          <a:endParaRPr lang="en-US" sz="1800" dirty="0"/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en-US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en-US" dirty="0"/>
        </a:p>
      </dgm:t>
    </dgm:pt>
    <dgm:pt modelId="{3D4D4D43-95D2-4C91-B240-78430E6218B9}" type="pres">
      <dgm:prSet presAssocID="{105D35E0-9A5D-4EB8-8A48-4ED52D2D6E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71A7CAA9-318E-4CBA-B98D-2203DED9FB9C}" type="pres">
      <dgm:prSet presAssocID="{F9A846BA-06FB-46AF-80ED-5EA0073A08FA}" presName="centerShape" presStyleLbl="node0" presStyleIdx="0" presStyleCnt="1"/>
      <dgm:spPr/>
      <dgm:t>
        <a:bodyPr/>
        <a:lstStyle>
          <a:extLst/>
        </a:lstStyle>
        <a:p>
          <a:endParaRPr lang="en-US"/>
        </a:p>
      </dgm:t>
    </dgm:pt>
    <dgm:pt modelId="{86A79D0C-7F5D-4218-89BF-C121023B74AE}" type="pres">
      <dgm:prSet presAssocID="{F158A836-9807-4BB5-96D7-55AAE48F5E54}" presName="node" presStyleLbl="node1" presStyleIdx="0" presStyleCnt="4" custScaleX="288248" custScaleY="168090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5C76BEFB-CE8E-4F7E-8C47-F622A6CFDEBF}" type="pres">
      <dgm:prSet presAssocID="{F158A836-9807-4BB5-96D7-55AAE48F5E54}" presName="dummy" presStyleCnt="0"/>
      <dgm:spPr/>
      <dgm:t>
        <a:bodyPr/>
        <a:lstStyle>
          <a:extLst/>
        </a:lstStyle>
        <a:p>
          <a:endParaRPr lang="en-US"/>
        </a:p>
      </dgm:t>
    </dgm:pt>
    <dgm:pt modelId="{7E8FCA14-6E35-4D86-8774-9DEBE17A0AD0}" type="pres">
      <dgm:prSet presAssocID="{641FD4FB-DEB5-4BAD-8DE6-FF7449A706FD}" presName="sibTrans" presStyleLbl="sibTrans2D1" presStyleIdx="0" presStyleCnt="4"/>
      <dgm:spPr/>
      <dgm:t>
        <a:bodyPr/>
        <a:lstStyle>
          <a:extLst/>
        </a:lstStyle>
        <a:p>
          <a:endParaRPr lang="en-US"/>
        </a:p>
      </dgm:t>
    </dgm:pt>
    <dgm:pt modelId="{D8152D92-BBFE-427B-BBE4-CDB00C1C8220}" type="pres">
      <dgm:prSet presAssocID="{1D5437B4-AE63-4725-B3BF-757CE9D3B51A}" presName="node" presStyleLbl="node1" presStyleIdx="1" presStyleCnt="4" custScaleX="143933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AC9C7443-8962-4A19-AB09-8A666B45BAE2}" type="pres">
      <dgm:prSet presAssocID="{1D5437B4-AE63-4725-B3BF-757CE9D3B51A}" presName="dummy" presStyleCnt="0"/>
      <dgm:spPr/>
      <dgm:t>
        <a:bodyPr/>
        <a:lstStyle>
          <a:extLst/>
        </a:lstStyle>
        <a:p>
          <a:endParaRPr lang="en-US"/>
        </a:p>
      </dgm:t>
    </dgm:pt>
    <dgm:pt modelId="{C2A2C01E-986B-4BE3-994F-EB2FBE9759A5}" type="pres">
      <dgm:prSet presAssocID="{77151872-762C-4E0C-84E2-38FC583BA821}" presName="sibTrans" presStyleLbl="sibTrans2D1" presStyleIdx="1" presStyleCnt="4"/>
      <dgm:spPr/>
      <dgm:t>
        <a:bodyPr/>
        <a:lstStyle>
          <a:extLst/>
        </a:lstStyle>
        <a:p>
          <a:endParaRPr lang="en-US"/>
        </a:p>
      </dgm:t>
    </dgm:pt>
    <dgm:pt modelId="{6996B73F-0E51-4C9A-A0AE-6248F2123DF8}" type="pres">
      <dgm:prSet presAssocID="{F4DD7773-E0F0-4CA0-AE12-39FE24E2D38B}" presName="node" presStyleLbl="node1" presStyleIdx="2" presStyleCnt="4" custScaleX="173081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67D23CC5-1A27-4FA3-BCC5-634AEC7B868B}" type="pres">
      <dgm:prSet presAssocID="{F4DD7773-E0F0-4CA0-AE12-39FE24E2D38B}" presName="dummy" presStyleCnt="0"/>
      <dgm:spPr/>
      <dgm:t>
        <a:bodyPr/>
        <a:lstStyle>
          <a:extLst/>
        </a:lstStyle>
        <a:p>
          <a:endParaRPr lang="en-US"/>
        </a:p>
      </dgm:t>
    </dgm:pt>
    <dgm:pt modelId="{FCA927B1-9AE4-4F40-8207-CA74D0D24071}" type="pres">
      <dgm:prSet presAssocID="{BDF0DF6A-C77C-48ED-8BA1-44B4EE5AE580}" presName="sibTrans" presStyleLbl="sibTrans2D1" presStyleIdx="2" presStyleCnt="4"/>
      <dgm:spPr/>
      <dgm:t>
        <a:bodyPr/>
        <a:lstStyle>
          <a:extLst/>
        </a:lstStyle>
        <a:p>
          <a:endParaRPr lang="en-US"/>
        </a:p>
      </dgm:t>
    </dgm:pt>
    <dgm:pt modelId="{FCCDFD5F-7039-438F-B4A9-7649B01ACAF8}" type="pres">
      <dgm:prSet presAssocID="{E7099059-3858-4031-AA26-70F1AE740B29}" presName="node" presStyleLbl="node1" presStyleIdx="3" presStyleCnt="4" custScaleX="154282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96B04D3E-CA34-4F0B-809E-9EAE2E97399A}" type="pres">
      <dgm:prSet presAssocID="{E7099059-3858-4031-AA26-70F1AE740B29}" presName="dummy" presStyleCnt="0"/>
      <dgm:spPr/>
      <dgm:t>
        <a:bodyPr/>
        <a:lstStyle>
          <a:extLst/>
        </a:lstStyle>
        <a:p>
          <a:endParaRPr lang="en-US"/>
        </a:p>
      </dgm:t>
    </dgm:pt>
    <dgm:pt modelId="{772C5452-3B19-4BA4-99E2-C91FFF1629B3}" type="pres">
      <dgm:prSet presAssocID="{05C988DA-E2F2-414D-AFF5-AF61883FBE3F}" presName="sibTrans" presStyleLbl="sibTrans2D1" presStyleIdx="3" presStyleCnt="4"/>
      <dgm:spPr/>
      <dgm:t>
        <a:bodyPr/>
        <a:lstStyle>
          <a:extLst/>
        </a:lstStyle>
        <a:p>
          <a:endParaRPr lang="en-US"/>
        </a:p>
      </dgm:t>
    </dgm:pt>
  </dgm:ptLst>
  <dgm:cxnLst>
    <dgm:cxn modelId="{2C466914-E3A7-4F6E-855C-A27E5C596C9F}" type="presOf" srcId="{F4DD7773-E0F0-4CA0-AE12-39FE24E2D38B}" destId="{6996B73F-0E51-4C9A-A0AE-6248F2123DF8}" srcOrd="0" destOrd="0" presId="urn:microsoft.com/office/officeart/2005/8/layout/radial6#1"/>
    <dgm:cxn modelId="{CE2BD07D-CF12-422D-A44F-CB22D219181B}" type="presOf" srcId="{F9A846BA-06FB-46AF-80ED-5EA0073A08FA}" destId="{71A7CAA9-318E-4CBA-B98D-2203DED9FB9C}" srcOrd="0" destOrd="0" presId="urn:microsoft.com/office/officeart/2005/8/layout/radial6#1"/>
    <dgm:cxn modelId="{1E2CD6A0-EBEF-4A0E-8E13-01218CE74760}" type="presOf" srcId="{05C988DA-E2F2-414D-AFF5-AF61883FBE3F}" destId="{772C5452-3B19-4BA4-99E2-C91FFF1629B3}" srcOrd="0" destOrd="0" presId="urn:microsoft.com/office/officeart/2005/8/layout/radial6#1"/>
    <dgm:cxn modelId="{03B7A473-3C81-4175-B67A-1DBAC1B282AD}" type="presOf" srcId="{77151872-762C-4E0C-84E2-38FC583BA821}" destId="{C2A2C01E-986B-4BE3-994F-EB2FBE9759A5}" srcOrd="0" destOrd="0" presId="urn:microsoft.com/office/officeart/2005/8/layout/radial6#1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7D1BB11F-983F-4BC1-BADD-C01D1EC05F8B}" type="presOf" srcId="{E7099059-3858-4031-AA26-70F1AE740B29}" destId="{FCCDFD5F-7039-438F-B4A9-7649B01ACAF8}" srcOrd="0" destOrd="0" presId="urn:microsoft.com/office/officeart/2005/8/layout/radial6#1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B7BBB501-5DC8-440A-B258-502A96B85C7E}" type="presOf" srcId="{1D5437B4-AE63-4725-B3BF-757CE9D3B51A}" destId="{D8152D92-BBFE-427B-BBE4-CDB00C1C8220}" srcOrd="0" destOrd="0" presId="urn:microsoft.com/office/officeart/2005/8/layout/radial6#1"/>
    <dgm:cxn modelId="{814E7CC9-C6B9-4F6E-835C-560F6CCDE9CE}" type="presOf" srcId="{105D35E0-9A5D-4EB8-8A48-4ED52D2D6EAC}" destId="{3D4D4D43-95D2-4C91-B240-78430E6218B9}" srcOrd="0" destOrd="0" presId="urn:microsoft.com/office/officeart/2005/8/layout/radial6#1"/>
    <dgm:cxn modelId="{C6BE03DB-B2D6-41F0-AD77-FF31B62F1DBE}" srcId="{F9A846BA-06FB-46AF-80ED-5EA0073A08FA}" destId="{E7099059-3858-4031-AA26-70F1AE740B29}" srcOrd="3" destOrd="0" parTransId="{2AD9F856-1FCF-4306-9F3B-5565B9795A99}" sibTransId="{05C988DA-E2F2-414D-AFF5-AF61883FBE3F}"/>
    <dgm:cxn modelId="{015A1B5F-C390-4F25-8A91-BD4F053B30D2}" type="presOf" srcId="{BDF0DF6A-C77C-48ED-8BA1-44B4EE5AE580}" destId="{FCA927B1-9AE4-4F40-8207-CA74D0D24071}" srcOrd="0" destOrd="0" presId="urn:microsoft.com/office/officeart/2005/8/layout/radial6#1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5938C355-F2DA-4A25-AFCD-DA88E745A3A7}" type="presOf" srcId="{F158A836-9807-4BB5-96D7-55AAE48F5E54}" destId="{86A79D0C-7F5D-4218-89BF-C121023B74AE}" srcOrd="0" destOrd="0" presId="urn:microsoft.com/office/officeart/2005/8/layout/radial6#1"/>
    <dgm:cxn modelId="{A5A2186A-734B-4EB8-809A-A3FC20324AC2}" type="presOf" srcId="{641FD4FB-DEB5-4BAD-8DE6-FF7449A706FD}" destId="{7E8FCA14-6E35-4D86-8774-9DEBE17A0AD0}" srcOrd="0" destOrd="0" presId="urn:microsoft.com/office/officeart/2005/8/layout/radial6#1"/>
    <dgm:cxn modelId="{E984E7FA-D49D-4F11-897D-8037864284EE}" type="presParOf" srcId="{3D4D4D43-95D2-4C91-B240-78430E6218B9}" destId="{71A7CAA9-318E-4CBA-B98D-2203DED9FB9C}" srcOrd="0" destOrd="0" presId="urn:microsoft.com/office/officeart/2005/8/layout/radial6#1"/>
    <dgm:cxn modelId="{5F874AFA-27BA-4E56-A342-7C8A91D5B0A9}" type="presParOf" srcId="{3D4D4D43-95D2-4C91-B240-78430E6218B9}" destId="{86A79D0C-7F5D-4218-89BF-C121023B74AE}" srcOrd="1" destOrd="0" presId="urn:microsoft.com/office/officeart/2005/8/layout/radial6#1"/>
    <dgm:cxn modelId="{8407A948-86B7-4F0F-875A-5336EAA8D929}" type="presParOf" srcId="{3D4D4D43-95D2-4C91-B240-78430E6218B9}" destId="{5C76BEFB-CE8E-4F7E-8C47-F622A6CFDEBF}" srcOrd="2" destOrd="0" presId="urn:microsoft.com/office/officeart/2005/8/layout/radial6#1"/>
    <dgm:cxn modelId="{12ED9B29-5265-4831-808D-F70F56B94C47}" type="presParOf" srcId="{3D4D4D43-95D2-4C91-B240-78430E6218B9}" destId="{7E8FCA14-6E35-4D86-8774-9DEBE17A0AD0}" srcOrd="3" destOrd="0" presId="urn:microsoft.com/office/officeart/2005/8/layout/radial6#1"/>
    <dgm:cxn modelId="{8DEE70D6-0D33-49C9-A70E-511513253A27}" type="presParOf" srcId="{3D4D4D43-95D2-4C91-B240-78430E6218B9}" destId="{D8152D92-BBFE-427B-BBE4-CDB00C1C8220}" srcOrd="4" destOrd="0" presId="urn:microsoft.com/office/officeart/2005/8/layout/radial6#1"/>
    <dgm:cxn modelId="{CB380745-3869-412E-B151-7D4275B46B9C}" type="presParOf" srcId="{3D4D4D43-95D2-4C91-B240-78430E6218B9}" destId="{AC9C7443-8962-4A19-AB09-8A666B45BAE2}" srcOrd="5" destOrd="0" presId="urn:microsoft.com/office/officeart/2005/8/layout/radial6#1"/>
    <dgm:cxn modelId="{CB8789C6-3D05-4A03-8B33-08CBB91EF2AD}" type="presParOf" srcId="{3D4D4D43-95D2-4C91-B240-78430E6218B9}" destId="{C2A2C01E-986B-4BE3-994F-EB2FBE9759A5}" srcOrd="6" destOrd="0" presId="urn:microsoft.com/office/officeart/2005/8/layout/radial6#1"/>
    <dgm:cxn modelId="{E0BCC8A7-F1BE-4D5B-898D-9C43A0A5DAF2}" type="presParOf" srcId="{3D4D4D43-95D2-4C91-B240-78430E6218B9}" destId="{6996B73F-0E51-4C9A-A0AE-6248F2123DF8}" srcOrd="7" destOrd="0" presId="urn:microsoft.com/office/officeart/2005/8/layout/radial6#1"/>
    <dgm:cxn modelId="{AEE4BC6F-C083-419F-986C-30F5E5C613A9}" type="presParOf" srcId="{3D4D4D43-95D2-4C91-B240-78430E6218B9}" destId="{67D23CC5-1A27-4FA3-BCC5-634AEC7B868B}" srcOrd="8" destOrd="0" presId="urn:microsoft.com/office/officeart/2005/8/layout/radial6#1"/>
    <dgm:cxn modelId="{5214F9EA-1D20-4C45-8421-6FE753F99A23}" type="presParOf" srcId="{3D4D4D43-95D2-4C91-B240-78430E6218B9}" destId="{FCA927B1-9AE4-4F40-8207-CA74D0D24071}" srcOrd="9" destOrd="0" presId="urn:microsoft.com/office/officeart/2005/8/layout/radial6#1"/>
    <dgm:cxn modelId="{5B7BD585-DE63-4832-A80B-4C7E806F4C6E}" type="presParOf" srcId="{3D4D4D43-95D2-4C91-B240-78430E6218B9}" destId="{FCCDFD5F-7039-438F-B4A9-7649B01ACAF8}" srcOrd="10" destOrd="0" presId="urn:microsoft.com/office/officeart/2005/8/layout/radial6#1"/>
    <dgm:cxn modelId="{786182CC-3B17-4C90-B9EE-39F2B81A35D8}" type="presParOf" srcId="{3D4D4D43-95D2-4C91-B240-78430E6218B9}" destId="{96B04D3E-CA34-4F0B-809E-9EAE2E97399A}" srcOrd="11" destOrd="0" presId="urn:microsoft.com/office/officeart/2005/8/layout/radial6#1"/>
    <dgm:cxn modelId="{23B98393-2993-431E-8C13-31E1E713A331}" type="presParOf" srcId="{3D4D4D43-95D2-4C91-B240-78430E6218B9}" destId="{772C5452-3B19-4BA4-99E2-C91FFF1629B3}" srcOrd="12" destOrd="0" presId="urn:microsoft.com/office/officeart/2005/8/layout/radial6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matrix1#1" loCatId="matrix" qsTypeId="urn:microsoft.com/office/officeart/2005/8/quickstyle/3d6#1" qsCatId="3D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F9A846BA-06FB-46AF-80ED-5EA0073A08FA}">
      <dgm:prSet phldrT="[Text]" custT="1"/>
      <dgm:spPr/>
      <dgm:t>
        <a:bodyPr/>
        <a:lstStyle>
          <a:extLst/>
        </a:lstStyle>
        <a:p>
          <a:r>
            <a:rPr lang="en-US" sz="2000" dirty="0" smtClean="0"/>
            <a:t>Assessment</a:t>
          </a:r>
          <a:endParaRPr lang="en-US" sz="2000" dirty="0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en-US" sz="2800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en-US" sz="2800"/>
        </a:p>
      </dgm:t>
    </dgm:pt>
    <dgm:pt modelId="{F158A836-9807-4BB5-96D7-55AAE48F5E54}">
      <dgm:prSet phldrT="[Text]" custT="1"/>
      <dgm:spPr/>
      <dgm:t>
        <a:bodyPr/>
        <a:lstStyle>
          <a:extLst/>
        </a:lstStyle>
        <a:p>
          <a:r>
            <a:rPr lang="en-US" sz="2800" dirty="0" smtClean="0"/>
            <a:t>Course</a:t>
          </a:r>
          <a:endParaRPr lang="en-US" sz="2800" dirty="0"/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en-US" sz="2800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en-US" sz="2800"/>
        </a:p>
      </dgm:t>
    </dgm:pt>
    <dgm:pt modelId="{1D5437B4-AE63-4725-B3BF-757CE9D3B51A}">
      <dgm:prSet phldrT="[Text]" custT="1"/>
      <dgm:spPr/>
      <dgm:t>
        <a:bodyPr/>
        <a:lstStyle>
          <a:extLst/>
        </a:lstStyle>
        <a:p>
          <a:r>
            <a:rPr lang="en-US" sz="2800" dirty="0" smtClean="0"/>
            <a:t>Student Services</a:t>
          </a:r>
          <a:endParaRPr lang="en-US" sz="2800" dirty="0"/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en-US" sz="2800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en-US" sz="2800"/>
        </a:p>
      </dgm:t>
    </dgm:pt>
    <dgm:pt modelId="{F4DD7773-E0F0-4CA0-AE12-39FE24E2D38B}">
      <dgm:prSet phldrT="[Text]" custT="1"/>
      <dgm:spPr/>
      <dgm:t>
        <a:bodyPr/>
        <a:lstStyle>
          <a:extLst/>
        </a:lstStyle>
        <a:p>
          <a:r>
            <a:rPr lang="en-US" sz="2800" dirty="0" smtClean="0"/>
            <a:t>Program</a:t>
          </a:r>
          <a:endParaRPr lang="en-US" sz="2800" dirty="0"/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en-US" sz="2800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en-US" sz="2800"/>
        </a:p>
      </dgm:t>
    </dgm:pt>
    <dgm:pt modelId="{E7099059-3858-4031-AA26-70F1AE740B29}">
      <dgm:prSet phldrT="[Text]" custT="1"/>
      <dgm:spPr/>
      <dgm:t>
        <a:bodyPr/>
        <a:lstStyle>
          <a:extLst/>
        </a:lstStyle>
        <a:p>
          <a:r>
            <a:rPr lang="en-US" sz="2800" dirty="0" smtClean="0"/>
            <a:t>Institution</a:t>
          </a:r>
          <a:endParaRPr lang="en-US" sz="2800" dirty="0"/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en-US" sz="2800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en-US" sz="2800"/>
        </a:p>
      </dgm:t>
    </dgm:pt>
    <dgm:pt modelId="{BFC31097-458E-4F60-9C82-108FD60BDAB0}" type="pres">
      <dgm:prSet presAssocID="{105D35E0-9A5D-4EB8-8A48-4ED52D2D6E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21CBED-D293-43F5-BC03-AAC365EA0A4C}" type="pres">
      <dgm:prSet presAssocID="{105D35E0-9A5D-4EB8-8A48-4ED52D2D6EAC}" presName="matrix" presStyleCnt="0"/>
      <dgm:spPr/>
      <dgm:t>
        <a:bodyPr/>
        <a:lstStyle>
          <a:extLst/>
        </a:lstStyle>
        <a:p>
          <a:endParaRPr lang="en-US"/>
        </a:p>
      </dgm:t>
    </dgm:pt>
    <dgm:pt modelId="{FFB9287B-8E97-4F8F-B24C-D9F2A4B775E7}" type="pres">
      <dgm:prSet presAssocID="{105D35E0-9A5D-4EB8-8A48-4ED52D2D6EAC}" presName="tile1" presStyleLbl="node1" presStyleIdx="0" presStyleCnt="4"/>
      <dgm:spPr/>
      <dgm:t>
        <a:bodyPr/>
        <a:lstStyle>
          <a:extLst/>
        </a:lstStyle>
        <a:p>
          <a:endParaRPr lang="en-US"/>
        </a:p>
      </dgm:t>
    </dgm:pt>
    <dgm:pt modelId="{19A5FE15-19D2-4AF0-857B-79ACE9A0464C}" type="pres">
      <dgm:prSet presAssocID="{105D35E0-9A5D-4EB8-8A48-4ED52D2D6EA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A1B2E022-D947-4A36-9425-E70251C9DC27}" type="pres">
      <dgm:prSet presAssocID="{105D35E0-9A5D-4EB8-8A48-4ED52D2D6EAC}" presName="tile2" presStyleLbl="node1" presStyleIdx="1" presStyleCnt="4"/>
      <dgm:spPr/>
      <dgm:t>
        <a:bodyPr/>
        <a:lstStyle>
          <a:extLst/>
        </a:lstStyle>
        <a:p>
          <a:endParaRPr lang="en-US"/>
        </a:p>
      </dgm:t>
    </dgm:pt>
    <dgm:pt modelId="{9F35149E-0314-4C0F-BF5A-644C750C05EB}" type="pres">
      <dgm:prSet presAssocID="{105D35E0-9A5D-4EB8-8A48-4ED52D2D6EA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906459C7-473F-4025-96D9-132B0F109E5D}" type="pres">
      <dgm:prSet presAssocID="{105D35E0-9A5D-4EB8-8A48-4ED52D2D6EAC}" presName="tile3" presStyleLbl="node1" presStyleIdx="2" presStyleCnt="4"/>
      <dgm:spPr/>
      <dgm:t>
        <a:bodyPr/>
        <a:lstStyle>
          <a:extLst/>
        </a:lstStyle>
        <a:p>
          <a:endParaRPr lang="en-US"/>
        </a:p>
      </dgm:t>
    </dgm:pt>
    <dgm:pt modelId="{A41ED008-30D3-4CD3-B843-9A1634C34588}" type="pres">
      <dgm:prSet presAssocID="{105D35E0-9A5D-4EB8-8A48-4ED52D2D6EA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F013E633-9EB5-4600-B43A-0DAC78F0D6C6}" type="pres">
      <dgm:prSet presAssocID="{105D35E0-9A5D-4EB8-8A48-4ED52D2D6EAC}" presName="tile4" presStyleLbl="node1" presStyleIdx="3" presStyleCnt="4"/>
      <dgm:spPr/>
      <dgm:t>
        <a:bodyPr/>
        <a:lstStyle>
          <a:extLst/>
        </a:lstStyle>
        <a:p>
          <a:endParaRPr lang="en-US"/>
        </a:p>
      </dgm:t>
    </dgm:pt>
    <dgm:pt modelId="{449187C2-A2EB-4C6F-B55F-00A2FFFAF56A}" type="pres">
      <dgm:prSet presAssocID="{105D35E0-9A5D-4EB8-8A48-4ED52D2D6EA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DD53D959-CC82-417F-9E8B-65A2DCA788A7}" type="pres">
      <dgm:prSet presAssocID="{105D35E0-9A5D-4EB8-8A48-4ED52D2D6EA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>
          <a:extLst/>
        </a:lstStyle>
        <a:p>
          <a:endParaRPr lang="en-US"/>
        </a:p>
      </dgm:t>
    </dgm:pt>
  </dgm:ptLst>
  <dgm:cxnLst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ED4244EB-6CFC-4293-A926-0E4EBA2B7723}" type="presOf" srcId="{E7099059-3858-4031-AA26-70F1AE740B29}" destId="{449187C2-A2EB-4C6F-B55F-00A2FFFAF56A}" srcOrd="1" destOrd="0" presId="urn:microsoft.com/office/officeart/2005/8/layout/matrix1#1"/>
    <dgm:cxn modelId="{B8F2DFD9-2EAD-4308-9F9C-036C61BE4726}" type="presOf" srcId="{F4DD7773-E0F0-4CA0-AE12-39FE24E2D38B}" destId="{A41ED008-30D3-4CD3-B843-9A1634C34588}" srcOrd="1" destOrd="0" presId="urn:microsoft.com/office/officeart/2005/8/layout/matrix1#1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F1A0CC79-7635-4ACF-B708-71A470B31F99}" type="presOf" srcId="{1D5437B4-AE63-4725-B3BF-757CE9D3B51A}" destId="{9F35149E-0314-4C0F-BF5A-644C750C05EB}" srcOrd="1" destOrd="0" presId="urn:microsoft.com/office/officeart/2005/8/layout/matrix1#1"/>
    <dgm:cxn modelId="{23CF03E4-4AB9-4D5D-A21C-CD9E864E772A}" type="presOf" srcId="{E7099059-3858-4031-AA26-70F1AE740B29}" destId="{F013E633-9EB5-4600-B43A-0DAC78F0D6C6}" srcOrd="0" destOrd="0" presId="urn:microsoft.com/office/officeart/2005/8/layout/matrix1#1"/>
    <dgm:cxn modelId="{F5EED9C4-3DD3-4AA9-B613-EE90E6474F16}" type="presOf" srcId="{F158A836-9807-4BB5-96D7-55AAE48F5E54}" destId="{FFB9287B-8E97-4F8F-B24C-D9F2A4B775E7}" srcOrd="0" destOrd="0" presId="urn:microsoft.com/office/officeart/2005/8/layout/matrix1#1"/>
    <dgm:cxn modelId="{C96CA5CB-83A7-44EB-B1EF-46B02C8997CD}" type="presOf" srcId="{F9A846BA-06FB-46AF-80ED-5EA0073A08FA}" destId="{DD53D959-CC82-417F-9E8B-65A2DCA788A7}" srcOrd="0" destOrd="0" presId="urn:microsoft.com/office/officeart/2005/8/layout/matrix1#1"/>
    <dgm:cxn modelId="{C6BE03DB-B2D6-41F0-AD77-FF31B62F1DBE}" srcId="{F9A846BA-06FB-46AF-80ED-5EA0073A08FA}" destId="{E7099059-3858-4031-AA26-70F1AE740B29}" srcOrd="3" destOrd="0" parTransId="{2AD9F856-1FCF-4306-9F3B-5565B9795A99}" sibTransId="{05C988DA-E2F2-414D-AFF5-AF61883FBE3F}"/>
    <dgm:cxn modelId="{957D57C5-3022-4C78-9758-A6F3507E6A3D}" type="presOf" srcId="{F158A836-9807-4BB5-96D7-55AAE48F5E54}" destId="{19A5FE15-19D2-4AF0-857B-79ACE9A0464C}" srcOrd="1" destOrd="0" presId="urn:microsoft.com/office/officeart/2005/8/layout/matrix1#1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A29C6E7A-E151-4EFD-AD12-07A0EC51F839}" type="presOf" srcId="{105D35E0-9A5D-4EB8-8A48-4ED52D2D6EAC}" destId="{BFC31097-458E-4F60-9C82-108FD60BDAB0}" srcOrd="0" destOrd="0" presId="urn:microsoft.com/office/officeart/2005/8/layout/matrix1#1"/>
    <dgm:cxn modelId="{A9C3F2DE-2DAA-4493-99B4-35FAFB2ABC61}" type="presOf" srcId="{1D5437B4-AE63-4725-B3BF-757CE9D3B51A}" destId="{A1B2E022-D947-4A36-9425-E70251C9DC27}" srcOrd="0" destOrd="0" presId="urn:microsoft.com/office/officeart/2005/8/layout/matrix1#1"/>
    <dgm:cxn modelId="{8DD7D847-686B-4DFB-B22A-DCD8D9AAEA04}" type="presOf" srcId="{F4DD7773-E0F0-4CA0-AE12-39FE24E2D38B}" destId="{906459C7-473F-4025-96D9-132B0F109E5D}" srcOrd="0" destOrd="0" presId="urn:microsoft.com/office/officeart/2005/8/layout/matrix1#1"/>
    <dgm:cxn modelId="{568D1F51-BD2A-430B-8734-F788E1506AF1}" type="presParOf" srcId="{BFC31097-458E-4F60-9C82-108FD60BDAB0}" destId="{1221CBED-D293-43F5-BC03-AAC365EA0A4C}" srcOrd="0" destOrd="0" presId="urn:microsoft.com/office/officeart/2005/8/layout/matrix1#1"/>
    <dgm:cxn modelId="{31C4C964-86C2-45B2-84F7-3D8B6D22379B}" type="presParOf" srcId="{1221CBED-D293-43F5-BC03-AAC365EA0A4C}" destId="{FFB9287B-8E97-4F8F-B24C-D9F2A4B775E7}" srcOrd="0" destOrd="0" presId="urn:microsoft.com/office/officeart/2005/8/layout/matrix1#1"/>
    <dgm:cxn modelId="{67E9F677-940F-4AF2-B0DD-FBA017321167}" type="presParOf" srcId="{1221CBED-D293-43F5-BC03-AAC365EA0A4C}" destId="{19A5FE15-19D2-4AF0-857B-79ACE9A0464C}" srcOrd="1" destOrd="0" presId="urn:microsoft.com/office/officeart/2005/8/layout/matrix1#1"/>
    <dgm:cxn modelId="{2009A546-46C2-4168-94C7-1119926956A3}" type="presParOf" srcId="{1221CBED-D293-43F5-BC03-AAC365EA0A4C}" destId="{A1B2E022-D947-4A36-9425-E70251C9DC27}" srcOrd="2" destOrd="0" presId="urn:microsoft.com/office/officeart/2005/8/layout/matrix1#1"/>
    <dgm:cxn modelId="{311CDD3C-7E5D-468C-A1DA-1EE5EB63128F}" type="presParOf" srcId="{1221CBED-D293-43F5-BC03-AAC365EA0A4C}" destId="{9F35149E-0314-4C0F-BF5A-644C750C05EB}" srcOrd="3" destOrd="0" presId="urn:microsoft.com/office/officeart/2005/8/layout/matrix1#1"/>
    <dgm:cxn modelId="{C7474BD9-1538-4849-B788-231E55EA86B5}" type="presParOf" srcId="{1221CBED-D293-43F5-BC03-AAC365EA0A4C}" destId="{906459C7-473F-4025-96D9-132B0F109E5D}" srcOrd="4" destOrd="0" presId="urn:microsoft.com/office/officeart/2005/8/layout/matrix1#1"/>
    <dgm:cxn modelId="{0F12F4DA-C333-4864-8AA7-95FB17D69D55}" type="presParOf" srcId="{1221CBED-D293-43F5-BC03-AAC365EA0A4C}" destId="{A41ED008-30D3-4CD3-B843-9A1634C34588}" srcOrd="5" destOrd="0" presId="urn:microsoft.com/office/officeart/2005/8/layout/matrix1#1"/>
    <dgm:cxn modelId="{E7920201-1536-485F-A899-18596C855133}" type="presParOf" srcId="{1221CBED-D293-43F5-BC03-AAC365EA0A4C}" destId="{F013E633-9EB5-4600-B43A-0DAC78F0D6C6}" srcOrd="6" destOrd="0" presId="urn:microsoft.com/office/officeart/2005/8/layout/matrix1#1"/>
    <dgm:cxn modelId="{DDA95BBA-BA6E-4AD4-9CBA-4C6885866CCB}" type="presParOf" srcId="{1221CBED-D293-43F5-BC03-AAC365EA0A4C}" destId="{449187C2-A2EB-4C6F-B55F-00A2FFFAF56A}" srcOrd="7" destOrd="0" presId="urn:microsoft.com/office/officeart/2005/8/layout/matrix1#1"/>
    <dgm:cxn modelId="{E9A3C6A4-53C9-4DBC-A53D-8FD772860FA8}" type="presParOf" srcId="{BFC31097-458E-4F60-9C82-108FD60BDAB0}" destId="{DD53D959-CC82-417F-9E8B-65A2DCA788A7}" srcOrd="1" destOrd="0" presId="urn:microsoft.com/office/officeart/2005/8/layout/matrix1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C434ED-7250-4131-B619-6239E83EF660}">
      <dsp:nvSpPr>
        <dsp:cNvPr id="0" name=""/>
        <dsp:cNvSpPr/>
      </dsp:nvSpPr>
      <dsp:spPr>
        <a:xfrm>
          <a:off x="1079" y="2354795"/>
          <a:ext cx="1767408" cy="17674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266" tIns="17780" rIns="9726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Reflection  and research on course or  program outcomes</a:t>
          </a:r>
        </a:p>
      </dsp:txBody>
      <dsp:txXfrm>
        <a:off x="1079" y="2354795"/>
        <a:ext cx="1767408" cy="1767408"/>
      </dsp:txXfrm>
    </dsp:sp>
    <dsp:sp modelId="{69AD54FF-CCD4-4009-8FE2-E4515634F9AF}">
      <dsp:nvSpPr>
        <dsp:cNvPr id="0" name=""/>
        <dsp:cNvSpPr/>
      </dsp:nvSpPr>
      <dsp:spPr>
        <a:xfrm>
          <a:off x="1415005" y="2354795"/>
          <a:ext cx="1767408" cy="17674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266" tIns="17780" rIns="9726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Clearly defined, measureable student learning outcomes</a:t>
          </a:r>
        </a:p>
      </dsp:txBody>
      <dsp:txXfrm>
        <a:off x="1415005" y="2354795"/>
        <a:ext cx="1767408" cy="1767408"/>
      </dsp:txXfrm>
    </dsp:sp>
    <dsp:sp modelId="{9E40BC9D-6BEC-4F3B-97AE-90C3AD44B82A}">
      <dsp:nvSpPr>
        <dsp:cNvPr id="0" name=""/>
        <dsp:cNvSpPr/>
      </dsp:nvSpPr>
      <dsp:spPr>
        <a:xfrm>
          <a:off x="2828932" y="2354795"/>
          <a:ext cx="1767408" cy="17674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266" tIns="17780" rIns="9726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Carefully designed &amp; conducted assessment</a:t>
          </a:r>
        </a:p>
      </dsp:txBody>
      <dsp:txXfrm>
        <a:off x="2828932" y="2354795"/>
        <a:ext cx="1767408" cy="1767408"/>
      </dsp:txXfrm>
    </dsp:sp>
    <dsp:sp modelId="{8CA6C1CE-49F6-492A-A587-BAC203B79667}">
      <dsp:nvSpPr>
        <dsp:cNvPr id="0" name=""/>
        <dsp:cNvSpPr/>
      </dsp:nvSpPr>
      <dsp:spPr>
        <a:xfrm>
          <a:off x="4242859" y="2354795"/>
          <a:ext cx="1767408" cy="17674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266" tIns="17780" rIns="9726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Analysis of Assessment Data</a:t>
          </a:r>
        </a:p>
      </dsp:txBody>
      <dsp:txXfrm>
        <a:off x="4242859" y="2354795"/>
        <a:ext cx="1767408" cy="1767408"/>
      </dsp:txXfrm>
    </dsp:sp>
    <dsp:sp modelId="{1DD62042-E516-499E-BA60-4B0D2C688C1E}">
      <dsp:nvSpPr>
        <dsp:cNvPr id="0" name=""/>
        <dsp:cNvSpPr/>
      </dsp:nvSpPr>
      <dsp:spPr>
        <a:xfrm>
          <a:off x="5656785" y="2354795"/>
          <a:ext cx="1767408" cy="17674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266" tIns="17780" rIns="9726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5. </a:t>
          </a:r>
          <a:r>
            <a:rPr lang="en-US" sz="1400" kern="1200" dirty="0" smtClean="0"/>
            <a:t>Assessment </a:t>
          </a:r>
          <a:r>
            <a:rPr lang="en-US" sz="1400" kern="1200" dirty="0"/>
            <a:t>Report</a:t>
          </a:r>
        </a:p>
      </dsp:txBody>
      <dsp:txXfrm>
        <a:off x="5656785" y="2354795"/>
        <a:ext cx="1767408" cy="1767408"/>
      </dsp:txXfrm>
    </dsp:sp>
    <dsp:sp modelId="{296F8BDA-2D12-491C-AE80-A476A4512E2C}">
      <dsp:nvSpPr>
        <dsp:cNvPr id="0" name=""/>
        <dsp:cNvSpPr/>
      </dsp:nvSpPr>
      <dsp:spPr>
        <a:xfrm>
          <a:off x="7070712" y="2354795"/>
          <a:ext cx="1767408" cy="17674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266" tIns="17780" rIns="9726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6. Improved Practice</a:t>
          </a:r>
        </a:p>
      </dsp:txBody>
      <dsp:txXfrm>
        <a:off x="7070712" y="2354795"/>
        <a:ext cx="1767408" cy="17674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416873"/>
          <a:ext cx="441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29773"/>
          <a:ext cx="3577361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smtClean="0"/>
            <a:t>SLOs 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smtClean="0"/>
            <a:t>the expectations</a:t>
          </a:r>
          <a:endParaRPr lang="en-US" sz="2800" kern="1200" dirty="0"/>
        </a:p>
      </dsp:txBody>
      <dsp:txXfrm>
        <a:off x="241478" y="29773"/>
        <a:ext cx="3577361" cy="708480"/>
      </dsp:txXfrm>
    </dsp:sp>
    <dsp:sp modelId="{51228DB3-E7D4-486B-A0C1-9A59D129891F}">
      <dsp:nvSpPr>
        <dsp:cNvPr id="0" name=""/>
        <dsp:cNvSpPr/>
      </dsp:nvSpPr>
      <dsp:spPr>
        <a:xfrm>
          <a:off x="0" y="1505513"/>
          <a:ext cx="441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28599" y="953628"/>
          <a:ext cx="361835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Assessments </a:t>
          </a:r>
          <a:endParaRPr lang="en-US" sz="2800" kern="1200" dirty="0"/>
        </a:p>
      </dsp:txBody>
      <dsp:txXfrm>
        <a:off x="228599" y="953628"/>
        <a:ext cx="3618353" cy="708480"/>
      </dsp:txXfrm>
    </dsp:sp>
    <dsp:sp modelId="{2DB5D132-AB90-49A4-A479-F0988A86E33E}">
      <dsp:nvSpPr>
        <dsp:cNvPr id="0" name=""/>
        <dsp:cNvSpPr/>
      </dsp:nvSpPr>
      <dsp:spPr>
        <a:xfrm>
          <a:off x="0" y="2572815"/>
          <a:ext cx="441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8599" y="1977754"/>
          <a:ext cx="3618383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Collecting and Analyzing Data</a:t>
          </a:r>
          <a:endParaRPr lang="en-US" sz="2800" kern="1200" dirty="0"/>
        </a:p>
      </dsp:txBody>
      <dsp:txXfrm>
        <a:off x="228599" y="1977754"/>
        <a:ext cx="3618383" cy="708480"/>
      </dsp:txXfrm>
    </dsp:sp>
    <dsp:sp modelId="{56015E43-931D-4CAD-85C0-E9EB84437182}">
      <dsp:nvSpPr>
        <dsp:cNvPr id="0" name=""/>
        <dsp:cNvSpPr/>
      </dsp:nvSpPr>
      <dsp:spPr>
        <a:xfrm rot="10800000" flipV="1">
          <a:off x="0" y="3745426"/>
          <a:ext cx="4419600" cy="7805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5797B-20EE-4298-BA50-C968CEE241D4}">
      <dsp:nvSpPr>
        <dsp:cNvPr id="0" name=""/>
        <dsp:cNvSpPr/>
      </dsp:nvSpPr>
      <dsp:spPr>
        <a:xfrm>
          <a:off x="228599" y="3001880"/>
          <a:ext cx="3594067" cy="70848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Improvement</a:t>
          </a:r>
          <a:endParaRPr lang="en-US" sz="2800" kern="1200" dirty="0"/>
        </a:p>
      </dsp:txBody>
      <dsp:txXfrm>
        <a:off x="228599" y="3001880"/>
        <a:ext cx="3594067" cy="7084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9C4BAB-D6A7-468D-B07E-BB5310B681B1}">
      <dsp:nvSpPr>
        <dsp:cNvPr id="0" name=""/>
        <dsp:cNvSpPr/>
      </dsp:nvSpPr>
      <dsp:spPr>
        <a:xfrm>
          <a:off x="4055" y="2015"/>
          <a:ext cx="8297688" cy="25638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Learning outcomes articulate what the instructor or institution expect the students to be capable of doing after exposure to a course or service. SLOs…</a:t>
          </a:r>
        </a:p>
      </dsp:txBody>
      <dsp:txXfrm>
        <a:off x="4055" y="2015"/>
        <a:ext cx="8297688" cy="2563856"/>
      </dsp:txXfrm>
    </dsp:sp>
    <dsp:sp modelId="{D1C32F7D-B459-45E7-8599-1C37444288A4}">
      <dsp:nvSpPr>
        <dsp:cNvPr id="0" name=""/>
        <dsp:cNvSpPr/>
      </dsp:nvSpPr>
      <dsp:spPr>
        <a:xfrm>
          <a:off x="7385" y="2822508"/>
          <a:ext cx="1553790" cy="25638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guide  class activities, class work, and exams</a:t>
          </a:r>
          <a:endParaRPr lang="en-US" sz="2000" b="1" kern="1200" dirty="0"/>
        </a:p>
      </dsp:txBody>
      <dsp:txXfrm>
        <a:off x="7385" y="2822508"/>
        <a:ext cx="1553790" cy="2563856"/>
      </dsp:txXfrm>
    </dsp:sp>
    <dsp:sp modelId="{5C53023D-DA3B-429C-A637-D4C76DD550B7}">
      <dsp:nvSpPr>
        <dsp:cNvPr id="0" name=""/>
        <dsp:cNvSpPr/>
      </dsp:nvSpPr>
      <dsp:spPr>
        <a:xfrm>
          <a:off x="1691695" y="2822508"/>
          <a:ext cx="1553790" cy="25638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frame what and how content is covered</a:t>
          </a:r>
          <a:r>
            <a:rPr lang="en-US" sz="1800" b="1" kern="1200" dirty="0" smtClean="0"/>
            <a:t>.</a:t>
          </a:r>
          <a:endParaRPr lang="en-US" sz="1800" b="1" kern="1200" dirty="0"/>
        </a:p>
      </dsp:txBody>
      <dsp:txXfrm>
        <a:off x="1691695" y="2822508"/>
        <a:ext cx="1553790" cy="2563856"/>
      </dsp:txXfrm>
    </dsp:sp>
    <dsp:sp modelId="{71888359-F0DC-489E-B35A-9F5289C4BFFD}">
      <dsp:nvSpPr>
        <dsp:cNvPr id="0" name=""/>
        <dsp:cNvSpPr/>
      </dsp:nvSpPr>
      <dsp:spPr>
        <a:xfrm>
          <a:off x="3376004" y="2822508"/>
          <a:ext cx="1553790" cy="25638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help identify services that support student learning</a:t>
          </a:r>
          <a:endParaRPr lang="en-US" sz="2000" b="1" kern="1200" dirty="0"/>
        </a:p>
      </dsp:txBody>
      <dsp:txXfrm>
        <a:off x="3376004" y="2822508"/>
        <a:ext cx="1553790" cy="2563856"/>
      </dsp:txXfrm>
    </dsp:sp>
    <dsp:sp modelId="{4F719228-8A72-4854-B8AB-DB7F3CBA7368}">
      <dsp:nvSpPr>
        <dsp:cNvPr id="0" name=""/>
        <dsp:cNvSpPr/>
      </dsp:nvSpPr>
      <dsp:spPr>
        <a:xfrm>
          <a:off x="5060313" y="2822508"/>
          <a:ext cx="1553790" cy="25638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are a nexus for faculty discussions on courses, services, and program  review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000" b="1" kern="1200" dirty="0"/>
        </a:p>
      </dsp:txBody>
      <dsp:txXfrm>
        <a:off x="5060313" y="2822508"/>
        <a:ext cx="1553790" cy="2563856"/>
      </dsp:txXfrm>
    </dsp:sp>
    <dsp:sp modelId="{658070E0-3FF6-41FC-AAE5-ACCAEE0C2AB4}">
      <dsp:nvSpPr>
        <dsp:cNvPr id="0" name=""/>
        <dsp:cNvSpPr/>
      </dsp:nvSpPr>
      <dsp:spPr>
        <a:xfrm>
          <a:off x="6744623" y="2822508"/>
          <a:ext cx="1553790" cy="25638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indicate and direct valid and appropriate assessment methods </a:t>
          </a:r>
          <a:endParaRPr lang="en-US" sz="2000" b="1" kern="1200" dirty="0"/>
        </a:p>
      </dsp:txBody>
      <dsp:txXfrm>
        <a:off x="6744623" y="2822508"/>
        <a:ext cx="1553790" cy="25638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05FB53-F1C6-4AF2-ABDE-A9ADD203B5D5}">
      <dsp:nvSpPr>
        <dsp:cNvPr id="0" name=""/>
        <dsp:cNvSpPr/>
      </dsp:nvSpPr>
      <dsp:spPr>
        <a:xfrm rot="5400000">
          <a:off x="-125080" y="125882"/>
          <a:ext cx="833871" cy="583710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-125080" y="125882"/>
        <a:ext cx="833871" cy="583710"/>
      </dsp:txXfrm>
    </dsp:sp>
    <dsp:sp modelId="{E3706F8B-A358-4ED8-9854-F92B6A5FE1CB}">
      <dsp:nvSpPr>
        <dsp:cNvPr id="0" name=""/>
        <dsp:cNvSpPr/>
      </dsp:nvSpPr>
      <dsp:spPr>
        <a:xfrm rot="5400000">
          <a:off x="2002046" y="-1417535"/>
          <a:ext cx="542016" cy="3378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900" kern="1200" dirty="0" smtClean="0"/>
            <a:t> Recall</a:t>
          </a:r>
        </a:p>
      </dsp:txBody>
      <dsp:txXfrm rot="5400000">
        <a:off x="2002046" y="-1417535"/>
        <a:ext cx="542016" cy="3378689"/>
      </dsp:txXfrm>
    </dsp:sp>
    <dsp:sp modelId="{11336B2A-B39F-4247-A1BB-A7331BCEC4E7}">
      <dsp:nvSpPr>
        <dsp:cNvPr id="0" name=""/>
        <dsp:cNvSpPr/>
      </dsp:nvSpPr>
      <dsp:spPr>
        <a:xfrm rot="5400000">
          <a:off x="-125080" y="804123"/>
          <a:ext cx="833871" cy="583710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-125080" y="804123"/>
        <a:ext cx="833871" cy="583710"/>
      </dsp:txXfrm>
    </dsp:sp>
    <dsp:sp modelId="{468D0F87-93D8-42A7-B6BE-6D880CACDE70}">
      <dsp:nvSpPr>
        <dsp:cNvPr id="0" name=""/>
        <dsp:cNvSpPr/>
      </dsp:nvSpPr>
      <dsp:spPr>
        <a:xfrm rot="5400000">
          <a:off x="2002046" y="-739293"/>
          <a:ext cx="542016" cy="3378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Basic Application</a:t>
          </a:r>
          <a:endParaRPr lang="en-US" sz="2900" kern="1200" dirty="0"/>
        </a:p>
      </dsp:txBody>
      <dsp:txXfrm rot="5400000">
        <a:off x="2002046" y="-739293"/>
        <a:ext cx="542016" cy="3378689"/>
      </dsp:txXfrm>
    </dsp:sp>
    <dsp:sp modelId="{0ECD308B-0876-4F5A-AB15-DF8BC4230AA8}">
      <dsp:nvSpPr>
        <dsp:cNvPr id="0" name=""/>
        <dsp:cNvSpPr/>
      </dsp:nvSpPr>
      <dsp:spPr>
        <a:xfrm rot="5400000">
          <a:off x="-125080" y="1482365"/>
          <a:ext cx="833871" cy="583710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-125080" y="1482365"/>
        <a:ext cx="833871" cy="583710"/>
      </dsp:txXfrm>
    </dsp:sp>
    <dsp:sp modelId="{C74352D9-1A63-4F4E-A5D1-2C2340706AF0}">
      <dsp:nvSpPr>
        <dsp:cNvPr id="0" name=""/>
        <dsp:cNvSpPr/>
      </dsp:nvSpPr>
      <dsp:spPr>
        <a:xfrm rot="5400000">
          <a:off x="2002046" y="-61051"/>
          <a:ext cx="542016" cy="3378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Strategic Thinking</a:t>
          </a:r>
          <a:endParaRPr lang="en-US" sz="2900" kern="1200" dirty="0"/>
        </a:p>
      </dsp:txBody>
      <dsp:txXfrm rot="5400000">
        <a:off x="2002046" y="-61051"/>
        <a:ext cx="542016" cy="3378689"/>
      </dsp:txXfrm>
    </dsp:sp>
    <dsp:sp modelId="{147DFF34-6D14-4A4F-A11B-1530D029FA39}">
      <dsp:nvSpPr>
        <dsp:cNvPr id="0" name=""/>
        <dsp:cNvSpPr/>
      </dsp:nvSpPr>
      <dsp:spPr>
        <a:xfrm rot="5400000">
          <a:off x="-125080" y="2160607"/>
          <a:ext cx="833871" cy="583710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-125080" y="2160607"/>
        <a:ext cx="833871" cy="583710"/>
      </dsp:txXfrm>
    </dsp:sp>
    <dsp:sp modelId="{441FC6A7-2D61-4BB1-B58A-8029D63FC808}">
      <dsp:nvSpPr>
        <dsp:cNvPr id="0" name=""/>
        <dsp:cNvSpPr/>
      </dsp:nvSpPr>
      <dsp:spPr>
        <a:xfrm rot="5400000">
          <a:off x="2002046" y="617190"/>
          <a:ext cx="542016" cy="3378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Extended Thinking</a:t>
          </a:r>
          <a:endParaRPr lang="en-US" sz="2900" kern="1200"/>
        </a:p>
      </dsp:txBody>
      <dsp:txXfrm rot="5400000">
        <a:off x="2002046" y="617190"/>
        <a:ext cx="542016" cy="33786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2C5452-3B19-4BA4-99E2-C91FFF1629B3}">
      <dsp:nvSpPr>
        <dsp:cNvPr id="0" name=""/>
        <dsp:cNvSpPr/>
      </dsp:nvSpPr>
      <dsp:spPr>
        <a:xfrm>
          <a:off x="60117" y="-214584"/>
          <a:ext cx="11941004" cy="11941004"/>
        </a:xfrm>
        <a:prstGeom prst="blockArc">
          <a:avLst>
            <a:gd name="adj1" fmla="val 12773287"/>
            <a:gd name="adj2" fmla="val 14226713"/>
            <a:gd name="adj3" fmla="val 13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A927B1-9AE4-4F40-8207-CA74D0D24071}">
      <dsp:nvSpPr>
        <dsp:cNvPr id="0" name=""/>
        <dsp:cNvSpPr/>
      </dsp:nvSpPr>
      <dsp:spPr>
        <a:xfrm>
          <a:off x="60117" y="-6653209"/>
          <a:ext cx="11941004" cy="11941004"/>
        </a:xfrm>
        <a:prstGeom prst="blockArc">
          <a:avLst>
            <a:gd name="adj1" fmla="val 7373287"/>
            <a:gd name="adj2" fmla="val 8826713"/>
            <a:gd name="adj3" fmla="val 13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A2C01E-986B-4BE3-994F-EB2FBE9759A5}">
      <dsp:nvSpPr>
        <dsp:cNvPr id="0" name=""/>
        <dsp:cNvSpPr/>
      </dsp:nvSpPr>
      <dsp:spPr>
        <a:xfrm>
          <a:off x="-6378508" y="-6653209"/>
          <a:ext cx="11941004" cy="11941004"/>
        </a:xfrm>
        <a:prstGeom prst="blockArc">
          <a:avLst>
            <a:gd name="adj1" fmla="val 1973287"/>
            <a:gd name="adj2" fmla="val 3426713"/>
            <a:gd name="adj3" fmla="val 13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FCA14-6E35-4D86-8774-9DEBE17A0AD0}">
      <dsp:nvSpPr>
        <dsp:cNvPr id="0" name=""/>
        <dsp:cNvSpPr/>
      </dsp:nvSpPr>
      <dsp:spPr>
        <a:xfrm>
          <a:off x="-6378508" y="-214584"/>
          <a:ext cx="11941004" cy="11941004"/>
        </a:xfrm>
        <a:prstGeom prst="blockArc">
          <a:avLst>
            <a:gd name="adj1" fmla="val 18173287"/>
            <a:gd name="adj2" fmla="val 19626713"/>
            <a:gd name="adj3" fmla="val 13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A7CAA9-318E-4CBA-B98D-2203DED9FB9C}">
      <dsp:nvSpPr>
        <dsp:cNvPr id="0" name=""/>
        <dsp:cNvSpPr/>
      </dsp:nvSpPr>
      <dsp:spPr>
        <a:xfrm>
          <a:off x="1982891" y="1708190"/>
          <a:ext cx="1656829" cy="1656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Brake Job</a:t>
          </a:r>
          <a:endParaRPr lang="en-US" sz="3800" kern="1200" dirty="0"/>
        </a:p>
      </dsp:txBody>
      <dsp:txXfrm>
        <a:off x="1982891" y="1708190"/>
        <a:ext cx="1656829" cy="1656829"/>
      </dsp:txXfrm>
    </dsp:sp>
    <dsp:sp modelId="{86A79D0C-7F5D-4218-89BF-C121023B74AE}">
      <dsp:nvSpPr>
        <dsp:cNvPr id="0" name=""/>
        <dsp:cNvSpPr/>
      </dsp:nvSpPr>
      <dsp:spPr>
        <a:xfrm>
          <a:off x="1139784" y="-197383"/>
          <a:ext cx="3343043" cy="1949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Evaluates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&amp; Analyzes</a:t>
          </a:r>
          <a:endParaRPr lang="en-US" sz="1800" kern="1200" dirty="0"/>
        </a:p>
      </dsp:txBody>
      <dsp:txXfrm>
        <a:off x="1139784" y="-197383"/>
        <a:ext cx="3343043" cy="1949474"/>
      </dsp:txXfrm>
    </dsp:sp>
    <dsp:sp modelId="{D8152D92-BBFE-427B-BBE4-CDB00C1C8220}">
      <dsp:nvSpPr>
        <dsp:cNvPr id="0" name=""/>
        <dsp:cNvSpPr/>
      </dsp:nvSpPr>
      <dsp:spPr>
        <a:xfrm>
          <a:off x="3735904" y="1956714"/>
          <a:ext cx="1669306" cy="115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Selects Correct Parts</a:t>
          </a:r>
          <a:endParaRPr lang="en-US" sz="1800" kern="1200" dirty="0"/>
        </a:p>
      </dsp:txBody>
      <dsp:txXfrm>
        <a:off x="3735904" y="1956714"/>
        <a:ext cx="1669306" cy="1159780"/>
      </dsp:txXfrm>
    </dsp:sp>
    <dsp:sp modelId="{6996B73F-0E51-4C9A-A0AE-6248F2123DF8}">
      <dsp:nvSpPr>
        <dsp:cNvPr id="0" name=""/>
        <dsp:cNvSpPr/>
      </dsp:nvSpPr>
      <dsp:spPr>
        <a:xfrm>
          <a:off x="1807626" y="3715966"/>
          <a:ext cx="2007359" cy="115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Performs the Task</a:t>
          </a:r>
          <a:endParaRPr lang="en-US" sz="2000" kern="1200" dirty="0"/>
        </a:p>
      </dsp:txBody>
      <dsp:txXfrm>
        <a:off x="1807626" y="3715966"/>
        <a:ext cx="2007359" cy="1159780"/>
      </dsp:txXfrm>
    </dsp:sp>
    <dsp:sp modelId="{FCCDFD5F-7039-438F-B4A9-7649B01ACAF8}">
      <dsp:nvSpPr>
        <dsp:cNvPr id="0" name=""/>
        <dsp:cNvSpPr/>
      </dsp:nvSpPr>
      <dsp:spPr>
        <a:xfrm>
          <a:off x="157388" y="1956714"/>
          <a:ext cx="1789332" cy="115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Checks for Results</a:t>
          </a:r>
          <a:endParaRPr lang="en-US" sz="1800" kern="1200" dirty="0"/>
        </a:p>
      </dsp:txBody>
      <dsp:txXfrm>
        <a:off x="157388" y="1956714"/>
        <a:ext cx="1789332" cy="11597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B9287B-8E97-4F8F-B24C-D9F2A4B775E7}">
      <dsp:nvSpPr>
        <dsp:cNvPr id="0" name=""/>
        <dsp:cNvSpPr/>
      </dsp:nvSpPr>
      <dsp:spPr>
        <a:xfrm rot="16200000">
          <a:off x="-196715" y="196715"/>
          <a:ext cx="3212831" cy="28194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Course</a:t>
          </a:r>
          <a:endParaRPr lang="en-US" sz="2800" kern="1200" dirty="0"/>
        </a:p>
      </dsp:txBody>
      <dsp:txXfrm rot="16200000">
        <a:off x="204888" y="-204888"/>
        <a:ext cx="2409623" cy="2819400"/>
      </dsp:txXfrm>
    </dsp:sp>
    <dsp:sp modelId="{A1B2E022-D947-4A36-9425-E70251C9DC27}">
      <dsp:nvSpPr>
        <dsp:cNvPr id="0" name=""/>
        <dsp:cNvSpPr/>
      </dsp:nvSpPr>
      <dsp:spPr>
        <a:xfrm>
          <a:off x="2819400" y="0"/>
          <a:ext cx="2819400" cy="321283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106680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Student Services</a:t>
          </a:r>
          <a:endParaRPr lang="en-US" sz="2800" kern="1200" dirty="0"/>
        </a:p>
      </dsp:txBody>
      <dsp:txXfrm>
        <a:off x="2819400" y="0"/>
        <a:ext cx="2819400" cy="2409623"/>
      </dsp:txXfrm>
    </dsp:sp>
    <dsp:sp modelId="{906459C7-473F-4025-96D9-132B0F109E5D}">
      <dsp:nvSpPr>
        <dsp:cNvPr id="0" name=""/>
        <dsp:cNvSpPr/>
      </dsp:nvSpPr>
      <dsp:spPr>
        <a:xfrm rot="10800000">
          <a:off x="0" y="3212831"/>
          <a:ext cx="2819400" cy="321283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99136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Program</a:t>
          </a:r>
          <a:endParaRPr lang="en-US" sz="2800" kern="1200" dirty="0"/>
        </a:p>
      </dsp:txBody>
      <dsp:txXfrm rot="10800000">
        <a:off x="0" y="4016038"/>
        <a:ext cx="2819400" cy="2409623"/>
      </dsp:txXfrm>
    </dsp:sp>
    <dsp:sp modelId="{F013E633-9EB5-4600-B43A-0DAC78F0D6C6}">
      <dsp:nvSpPr>
        <dsp:cNvPr id="0" name=""/>
        <dsp:cNvSpPr/>
      </dsp:nvSpPr>
      <dsp:spPr>
        <a:xfrm rot="5400000">
          <a:off x="2622684" y="3409546"/>
          <a:ext cx="3212831" cy="2819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Institution</a:t>
          </a:r>
          <a:endParaRPr lang="en-US" sz="2800" kern="1200" dirty="0"/>
        </a:p>
      </dsp:txBody>
      <dsp:txXfrm rot="5400000">
        <a:off x="3024288" y="3811150"/>
        <a:ext cx="2409623" cy="2819400"/>
      </dsp:txXfrm>
    </dsp:sp>
    <dsp:sp modelId="{DD53D959-CC82-417F-9E8B-65A2DCA788A7}">
      <dsp:nvSpPr>
        <dsp:cNvPr id="0" name=""/>
        <dsp:cNvSpPr/>
      </dsp:nvSpPr>
      <dsp:spPr>
        <a:xfrm>
          <a:off x="1973579" y="2409623"/>
          <a:ext cx="1691640" cy="160641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Assessment</a:t>
          </a:r>
          <a:endParaRPr lang="en-US" sz="2000" kern="1200" dirty="0"/>
        </a:p>
      </dsp:txBody>
      <dsp:txXfrm>
        <a:off x="1973579" y="2409623"/>
        <a:ext cx="1691640" cy="1606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#2" minVer="12.0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h" for="des" ptType="node" op="equ"/>
      <dgm:constr type="primFontSz" for="des" forName="txOne" val="100"/>
      <dgm:constr type="primFontSz" for="des" forName="txTwo" val="100"/>
      <dgm:constr type="primFontSz" for="des" forName="txTwo" refType="primFontSz" refFor="des" refForName="txOne" op="lte"/>
      <dgm:constr type="primFontSz" for="des" forName="txThree" val="100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100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horzOne" refType="w"/>
          <dgm:constr type="w" for="ch" forName="txOne" refType="w" refFor="ch" refForName="horzOne" op="equ"/>
          <dgm:constr type="h" for="ch" forName="txOne" refType="w" refFor="ch" refForName="txOne" fact="0.56"/>
          <dgm:constr type="userH" for="des" ptType="node" refType="h" refFor="ch" refForName="txOne" op="equ"/>
        </dgm:constrLst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parTransOne">
          <dgm:alg type="sp"/>
          <dgm:shape xmlns:r="http://schemas.openxmlformats.org/officeDocument/2006/relationships" r:blip="">
            <dgm:adjLst/>
          </dgm:shape>
          <dgm:presOf/>
          <dgm:constrLst/>
        </dgm:layoutNode>
        <dgm:layoutNode name="horzOne">
          <dgm:choose name="Name5">
            <dgm:if name="Name6" func="var" arg="dir" op="equ" val="norm">
              <dgm:alg type="lin">
                <dgm:param type="linDir" val="fromL"/>
                <dgm:param type="nodeVertAlign" val="t"/>
              </dgm:alg>
            </dgm:if>
            <dgm:else name="Name7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vertTwo" refType="w"/>
          </dgm:constrLst>
          <dgm:forEach name="Name8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horzTwo" refType="w"/>
                <dgm:constr type="w" for="ch" forName="txTwo" refType="w" refFor="ch" refForName="horzTwo" op="equ"/>
              </dgm:constrLst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2" fact="NaN" max="NaN"/>
                </dgm:ruleLst>
              </dgm:layoutNode>
              <dgm:layoutNode name="parTransTwo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  <dgm:layoutNode name="horzTwo">
                <dgm:choose name="Name9">
                  <dgm:if name="Name10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1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vertThree" refType="w"/>
                </dgm:constrLst>
                <dgm:forEach name="Name12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horzThree" refType="w"/>
                      <dgm:constr type="w" for="ch" forName="txThree" refType="w" refFor="ch" refForName="horzThree" op="equ"/>
                    </dgm:constrLst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2" fact="NaN" max="NaN"/>
                      </dgm:ruleLst>
                    </dgm:layoutNode>
                    <dgm:layoutNode name="parTransThree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</dgm:layoutNode>
                    <dgm:layoutNode name="horzThree">
                      <dgm:choose name="Name13">
                        <dgm:if name="Name14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15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vertFour" refType="w"/>
                      </dgm:constr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horzFour" refType="w" op="equ"/>
                            <dgm:constr type="w" for="ch" forName="txFour" refType="w" refFor="ch" refForName="horzFour" op="equ"/>
                          </dgm:constrLst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2" fact="NaN" max="NaN"/>
                            </dgm:ruleLst>
                          </dgm:layoutNode>
                          <dgm:layoutNode name="parTransFour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</dgm:layoutNode>
                          <dgm:layoutNode name="horzFour">
                            <dgm:choose name="Name16">
                              <dgm:if name="Name17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18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vertFour" refType="w"/>
                            </dgm:constrLst>
                            <dgm:forEach name="Name19" ref="repeat"/>
                          </dgm:layoutNode>
                        </dgm:layoutNode>
                        <dgm:choose name="Name20">
                          <dgm:if name="Name21" axis="self" ptType="node" func="revPos" op="gte" val="2">
                            <dgm:forEach name="Name22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>
                                  <dgm:constr type="w" val="15"/>
                                </dgm:constrLst>
                              </dgm:layoutNode>
                            </dgm:forEach>
                          </dgm:if>
                          <dgm:else name="Name23"/>
                        </dgm:choose>
                      </dgm:forEach>
                    </dgm:layoutNode>
                  </dgm:layoutNode>
                  <dgm:choose name="Name24">
                    <dgm:if name="Name25" axis="self" ptType="node" func="revPos" op="gte" val="2">
                      <dgm:forEach name="Name26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val="15"/>
                          </dgm:constrLst>
                        </dgm:layoutNode>
                      </dgm:forEach>
                    </dgm:if>
                    <dgm:else name="Name27"/>
                  </dgm:choose>
                </dgm:forEach>
              </dgm:layoutNode>
            </dgm:layoutNode>
            <dgm:choose name="Name28">
              <dgm:if name="Name29" axis="self" ptType="node" func="revPos" op="gte" val="2">
                <dgm:forEach name="Name30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val="15"/>
                    </dgm:constrLst>
                  </dgm:layoutNode>
                </dgm:forEach>
              </dgm:if>
              <dgm:else name="Name31"/>
            </dgm:choose>
          </dgm:forEach>
        </dgm:layoutNode>
      </dgm:layoutNode>
      <dgm:choose name="Name32">
        <dgm:if name="Name33" axis="self" ptType="node" func="revPos" op="gte" val="2">
          <dgm:forEach name="Name34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>
                <dgm:constr type="w" val="15"/>
              </dgm:constrLst>
            </dgm:layoutNode>
          </dgm:forEach>
        </dgm:if>
        <dgm:else name="Name3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 minVer="12.0">
  <dgm:title val=""/>
  <dgm:desc val=""/>
  <dgm:catLst>
    <dgm:cat type="cycle" pri="9000"/>
    <dgm:cat type="relationship" pri="21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 fact="-1"/>
              <dgm:constr type="h" for="ch" forName="singleconn" refType="w" refFor="ch" refForName="oneComp" fact="0.24"/>
              <dgm:constr type="diam" for="ch" refType="diam" op="equ" fact="-1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constrLst>
          <dgm:constr type="w" val="1"/>
          <dgm:constr type="h" refType="w"/>
          <dgm:constr type="lMarg"/>
          <dgm:constr type="rMarg"/>
          <dgm:constr type="tMarg"/>
          <dgm:constr type="bMarg"/>
        </dgm:constrLst>
        <dgm:ruleLst>
          <dgm:rule type="primFontSz" val="2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/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</dgm:constrLst>
                <dgm:ruleLst>
                  <dgm:rule type="primFontSz" val="2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constrLst>
                    <dgm:constr type="begPad"/>
                    <dgm:constr type="endPad"/>
                  </dgm:constrLst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</dgm:constrLst>
                  <dgm:ruleLst>
                    <dgm:rule type="primFontSz" val="2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1" axis="followSib" ptType="sibTrans" hideLastTrans="0" cnt="1">
                <dgm:layoutNode name="singleconn" styleLbl="sibTrans2D1">
                  <dgm:choose name="Name25">
                    <dgm:if name="Name26" func="var" arg="dir" op="equ" val="norm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if>
                    <dgm:else name="Name27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else>
                  </dgm:choose>
                </dgm:layoutNode>
              </dgm:forEach>
            </dgm:if>
            <dgm:else name="Name28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#1" minVer="12.0">
  <dgm:title val=""/>
  <dgm:desc val=""/>
  <dgm:catLst>
    <dgm:cat type="matrix" pri="2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100"/>
    </dgm:constrLst>
    <dgm:choose name="Name1">
      <dgm:if name="Name2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3">
              <dgm:if name="Name4" func="var" arg="dir" op="equ" val="norm">
                <dgm:presOf axis="ch ch desOrSelf" ptType="node node node" st="1 1 1" cnt="1 1 0"/>
              </dgm:if>
              <dgm:else name="Name5">
                <dgm:presOf axis="ch ch desOrSelf" ptType="node node node" st="1 2 1" cnt="1 1 0"/>
              </dgm:else>
            </dgm:choose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6">
              <dgm:if name="Name7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8">
                <dgm:alg type="tx"/>
              </dgm:else>
            </dgm:choose>
            <dgm:shape xmlns:r="http://schemas.openxmlformats.org/officeDocument/2006/relationships" rot="270" type="round1Rect" r:blip="" hideGeom="1">
              <dgm:adjLst>
                <dgm:adj idx="1" val="0.2"/>
              </dgm:adjLst>
            </dgm:shape>
            <dgm:choose name="Name9">
              <dgm:if name="Name10" func="var" arg="dir" op="equ" val="norm">
                <dgm:presOf axis="ch ch desOrSelf" ptType="node node node" st="1 1 1" cnt="1 1 0"/>
              </dgm:if>
              <dgm:else name="Name11">
                <dgm:presOf axis="ch ch desOrSelf" ptType="node node node" st="1 2 1" cnt="1 1 0"/>
              </dgm:else>
            </dgm:choose>
            <dgm:constrLst>
              <dgm:constr type="tMarg" refType="primFontSz" fact="0.3"/>
              <dgm:constr type="lMarg" refType="primFontSz" fact="0.3"/>
            </dgm:constrLst>
            <dgm:ruleLst>
              <dgm:rule type="primFontSz" val="2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2">
              <dgm:if name="Name13" func="var" arg="dir" op="equ" val="norm">
                <dgm:presOf axis="ch ch desOrSelf" ptType="node node node" st="1 2 1" cnt="1 1 0"/>
              </dgm:if>
              <dgm:else name="Name14">
                <dgm:presOf axis="ch ch desOrSelf" ptType="node node node" st="1 1 1" cnt="1 1 0"/>
              </dgm:else>
            </dgm:choose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5">
              <dgm:if name="Name1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7">
                <dgm:alg type="tx"/>
              </dgm:else>
            </dgm:choose>
            <dgm:shape xmlns:r="http://schemas.openxmlformats.org/officeDocument/2006/relationships" type="round1Rect" r:blip="" hideGeom="1">
              <dgm:adjLst/>
            </dgm:shape>
            <dgm:choose name="Name18">
              <dgm:if name="Name19" func="var" arg="dir" op="equ" val="norm">
                <dgm:presOf axis="ch ch desOrSelf" ptType="node node node" st="1 2 1" cnt="1 1 0"/>
              </dgm:if>
              <dgm:else name="Name20">
                <dgm:presOf axis="ch ch desOrSelf" ptType="node node node" st="1 1 1" cnt="1 1 0"/>
              </dgm:else>
            </dgm:choose>
            <dgm:constrLst>
              <dgm:constr type="tMarg" refType="primFontSz" fact="0.3"/>
              <dgm:constr type="rMarg" refType="primFontSz" fact="0.3"/>
            </dgm:constrLst>
            <dgm:ruleLst>
              <dgm:rule type="primFontSz" val="2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1">
              <dgm:if name="Name22" func="var" arg="dir" op="equ" val="norm">
                <dgm:presOf axis="ch ch desOrSelf" ptType="node node node" st="1 3 1" cnt="1 1 0"/>
              </dgm:if>
              <dgm:else name="Name23">
                <dgm:presOf axis="ch ch desOrSelf" ptType="node node node" st="1 4 1" cnt="1 1 0"/>
              </dgm:else>
            </dgm:choose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4">
              <dgm:if name="Name2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6">
                <dgm:alg type="tx"/>
              </dgm:else>
            </dgm:choose>
            <dgm:shape xmlns:r="http://schemas.openxmlformats.org/officeDocument/2006/relationships" rot="180" type="round1Rect" r:blip="" hideGeom="1">
              <dgm:adjLst/>
            </dgm:shape>
            <dgm:choose name="Name27">
              <dgm:if name="Name28" func="var" arg="dir" op="equ" val="norm">
                <dgm:presOf axis="ch ch desOrSelf" ptType="node node node" st="1 3 1" cnt="1 1 0"/>
              </dgm:if>
              <dgm:else name="Name29">
                <dgm:presOf axis="ch ch desOrSelf" ptType="node node node" st="1 4 1" cnt="1 1 0"/>
              </dgm:else>
            </dgm:choose>
            <dgm:constrLst>
              <dgm:constr type="bMarg" refType="primFontSz" fact="0.3"/>
              <dgm:constr type="lMarg" refType="primFontSz" fact="0.3"/>
            </dgm:constrLst>
            <dgm:ruleLst>
              <dgm:rule type="primFontSz" val="2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30">
              <dgm:if name="Name31" func="var" arg="dir" op="equ" val="norm">
                <dgm:presOf axis="ch ch desOrSelf" ptType="node node node" st="1 4 1" cnt="1 1 0"/>
              </dgm:if>
              <dgm:else name="Name32">
                <dgm:presOf axis="ch ch desOrSelf" ptType="node node node" st="1 3 1" cnt="1 1 0"/>
              </dgm:else>
            </dgm:choose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3">
              <dgm:if name="Name3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5">
                <dgm:alg type="tx"/>
              </dgm:else>
            </dgm:choose>
            <dgm:shape xmlns:r="http://schemas.openxmlformats.org/officeDocument/2006/relationships" rot="90" type="round1Rect" r:blip="" hideGeom="1">
              <dgm:adjLst/>
            </dgm:shape>
            <dgm:choose name="Name36">
              <dgm:if name="Name37" func="var" arg="dir" op="equ" val="norm">
                <dgm:presOf axis="ch ch desOrSelf" ptType="node node node" st="1 4 1" cnt="1 1 0"/>
              </dgm:if>
              <dgm:else name="Name38">
                <dgm:presOf axis="ch ch desOrSelf" ptType="node node node" st="1 3 1" cnt="1 1 0"/>
              </dgm:else>
            </dgm:choose>
            <dgm:constrLst>
              <dgm:constr type="bMarg" refType="primFontSz" fact="0.3"/>
              <dgm:constr type="rMarg" refType="primFontSz" fact="0.3"/>
            </dgm:constrLst>
            <dgm:ruleLst>
              <dgm:rule type="primFontSz" val="2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</dgm:if>
      <dgm:else name="Name3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3-D Style 5"/>
  <dgm:desc val="3-D Style 5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#1">
  <dgm:title val="3-D Style 6"/>
  <dgm:desc val="3-D Style 6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10D3C-9872-4492-9B2A-046BC8531EEA}" type="datetimeFigureOut">
              <a:rPr lang="en-US" smtClean="0"/>
              <a:pPr/>
              <a:t>10/1/2010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C47A3-2105-4BB9-A345-367DBD6C01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10/1/2010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F9D03-6589-42F5-81A5-44240289EA9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F9D03-6589-42F5-81A5-44240289EA9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F9D03-6589-42F5-81A5-44240289EA9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17C3F-D617-4B01-A721-99D7BEC18D2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17C3F-D617-4B01-A721-99D7BEC18D2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17C3F-D617-4B01-A721-99D7BEC18D2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17C3F-D617-4B01-A721-99D7BEC18D2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17C3F-D617-4B01-A721-99D7BEC18D29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17C3F-D617-4B01-A721-99D7BEC18D29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them respond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 lang="en-US" smtClean="0"/>
              <a:pPr/>
              <a:t>10/1/2010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 lang="en-US" smtClean="0"/>
              <a:pPr/>
              <a:t>10/1/2010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 lang="en-US" smtClean="0"/>
              <a:pPr/>
              <a:t>10/1/2010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 lang="en-US" smtClean="0"/>
              <a:pPr/>
              <a:t>10/1/2010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 lang="en-US" smtClean="0"/>
              <a:pPr/>
              <a:t>10/1/2010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 lang="en-US" smtClean="0"/>
              <a:pPr/>
              <a:t>10/1/2010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 lang="en-US" smtClean="0"/>
              <a:pPr/>
              <a:t>10/1/2010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 lang="en-US" smtClean="0"/>
              <a:pPr/>
              <a:t>10/1/2010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 lang="en-US" smtClean="0"/>
              <a:pPr/>
              <a:t>10/1/2010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10/1/2010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ndianajones5trailer.com/indiana_jones_and_the_raiders_of_the_lost_ark/indiana_jones_1.jpg&amp;imgrefurl=http://www.indianajones5trailer.com/indiana_jones_and_the_raiders_of_the_lost_ark/pics_photos_pictures_pix_photographs_images_gallery.html&amp;usg=__Sp1pfZf_f_GkyGXYjZCK9VNbIzg=&amp;h=727&amp;w=485&amp;sz=71&amp;hl=en&amp;start=5&amp;um=1&amp;tbnid=t4Rhgn-ztyUfkM:&amp;tbnh=141&amp;tbnw=94&amp;prev=/images?q=Raiders+of+the+Lost+Ark&amp;hl=en&amp;rls=com.microsoft:en-us&amp;sa=X&amp;um=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online.bakersfieldcollege.edu/courseassessment/Section_4_Assessment_Tools/Section4_8Toolslinks.htm#Portfolios" TargetMode="External"/><Relationship Id="rId3" Type="http://schemas.openxmlformats.org/officeDocument/2006/relationships/hyperlink" Target="http://online.bakersfieldcollege.edu/courseassessment/Section_4_Assessment_Tools/Section4_8Toolslinks.htm" TargetMode="External"/><Relationship Id="rId7" Type="http://schemas.openxmlformats.org/officeDocument/2006/relationships/hyperlink" Target="http://online.bakersfieldcollege.edu/courseassessment/Section_4_Assessment_Tools/Section4_8Toolslinks.htm#Flowchart or Diagram" TargetMode="External"/><Relationship Id="rId12" Type="http://schemas.openxmlformats.org/officeDocument/2006/relationships/hyperlink" Target="http://online.bakersfieldcollege.edu/courseassessment/Section_4_Assessment_Tools/Section4_8Toolslinks.htm#Satisfaction or Perception Survey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nline.bakersfieldcollege.edu/courseassessment/Section_4_Assessment_Tools/Section4_8Toolslinks.htm#Case Study" TargetMode="External"/><Relationship Id="rId11" Type="http://schemas.openxmlformats.org/officeDocument/2006/relationships/hyperlink" Target="http://online.bakersfieldcollege.edu/courseassessment/Section_4_Assessment_Tools/Section4_8Toolslinks.htm#Reflective Self-Assessment Essay" TargetMode="External"/><Relationship Id="rId5" Type="http://schemas.openxmlformats.org/officeDocument/2006/relationships/hyperlink" Target="http://online.bakersfieldcollege.edu/courseassessment/Section_4_Assessment_Tools/Section4_8Toolslinks.htm#Checklist" TargetMode="External"/><Relationship Id="rId10" Type="http://schemas.openxmlformats.org/officeDocument/2006/relationships/hyperlink" Target="http://online.bakersfieldcollege.edu/courseassessment/Section_4_Assessment_Tools/Section4_8Toolslinks.htm#Team Projects" TargetMode="External"/><Relationship Id="rId4" Type="http://schemas.openxmlformats.org/officeDocument/2006/relationships/hyperlink" Target="http://online.bakersfieldcollege.edu/courseassessment/Section_4_Assessment_Tools/Section4_8Toolslinks.htm#Licensing Exams" TargetMode="External"/><Relationship Id="rId9" Type="http://schemas.openxmlformats.org/officeDocument/2006/relationships/hyperlink" Target="http://online.bakersfieldcollege.edu/courseassessment/Section_4_Assessment_Tools/Section4_8Toolslinks.htm#Capston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685800" y="457200"/>
            <a:ext cx="4953000" cy="4641059"/>
          </a:xfrm>
        </p:spPr>
        <p:txBody>
          <a:bodyPr/>
          <a:lstStyle>
            <a:extLst/>
          </a:lstStyle>
          <a:p>
            <a:r>
              <a:rPr dirty="0" smtClean="0"/>
              <a:t>ASSESSMENT </a:t>
            </a:r>
            <a:r>
              <a:rPr lang="en-US" dirty="0" smtClean="0"/>
              <a:t>–</a:t>
            </a:r>
            <a:r>
              <a:rPr dirty="0" smtClean="0"/>
              <a:t> </a:t>
            </a:r>
            <a:br>
              <a:rPr dirty="0" smtClean="0"/>
            </a:br>
            <a:r>
              <a:rPr dirty="0" smtClean="0"/>
              <a:t>The possibilities and best practices</a:t>
            </a:r>
            <a:br>
              <a:rPr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3600" dirty="0" smtClean="0"/>
              <a:t>Janet Fulks, ASCCC Bakersfield College</a:t>
            </a:r>
          </a:p>
          <a:p>
            <a:r>
              <a:rPr lang="en-US" sz="3600" dirty="0" smtClean="0"/>
              <a:t>Bob Pacheco, RP, Barstow College</a:t>
            </a:r>
            <a:endParaRPr lang="en-US" sz="3600" dirty="0"/>
          </a:p>
        </p:txBody>
      </p:sp>
      <p:pic>
        <p:nvPicPr>
          <p:cNvPr id="6" name="Picture 10" descr="raiders_of_the_lost_#C477DA.jpg                                0007F066Macintosh HD                   C1E68012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89638" y="0"/>
            <a:ext cx="3154362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dirty="0" smtClean="0"/>
              <a:t>SLOs </a:t>
            </a:r>
            <a:r>
              <a:rPr lang="en-US" dirty="0" smtClean="0"/>
              <a:t>–</a:t>
            </a:r>
            <a:r>
              <a:rPr dirty="0" smtClean="0"/>
              <a:t> Best Practices</a:t>
            </a:r>
            <a:br>
              <a:rPr dirty="0" smtClean="0"/>
            </a:b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838200"/>
            <a:ext cx="4800600" cy="5168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Examine what is expected by colleagues, transfer institutions, professions</a:t>
            </a:r>
          </a:p>
          <a:p>
            <a:r>
              <a:rPr lang="en-US" dirty="0" smtClean="0"/>
              <a:t>Create clear expectations, representing sophisticated higher level skills, knowledge and values</a:t>
            </a:r>
          </a:p>
          <a:p>
            <a:r>
              <a:rPr lang="en-US" dirty="0" smtClean="0"/>
              <a:t> Determine the relationship to any previous or  subsequent courses or programs</a:t>
            </a:r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295400"/>
            <a:ext cx="3660775" cy="5181600"/>
          </a:xfrm>
          <a:noFill/>
          <a:ln/>
        </p:spPr>
      </p:pic>
      <p:pic>
        <p:nvPicPr>
          <p:cNvPr id="7" name="Picture 1029" descr="to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144780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Differentiating between Objectives and Outcomes</a:t>
            </a:r>
            <a:endParaRPr lang="en-US" dirty="0"/>
          </a:p>
        </p:txBody>
      </p:sp>
      <p:pic>
        <p:nvPicPr>
          <p:cNvPr id="5" name="Content Placeholder 4" descr="MCj02971710000%5b1%5d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289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MCj03825920000%5b1%5d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764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3328760000%5b1%5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862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3110440000%5b1%5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343400"/>
            <a:ext cx="1828800" cy="145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TR00287_0000%5b1%5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038600"/>
            <a:ext cx="220599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871" y="685800"/>
            <a:ext cx="6550129" cy="6172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762000"/>
            <a:ext cx="2209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Differentiating  between </a:t>
            </a:r>
          </a:p>
          <a:p>
            <a:r>
              <a:rPr lang="en-US" sz="2400" b="1" dirty="0" smtClean="0"/>
              <a:t>Goals</a:t>
            </a:r>
          </a:p>
          <a:p>
            <a:r>
              <a:rPr lang="en-US" sz="2400" b="1" dirty="0" smtClean="0"/>
              <a:t>Objectives</a:t>
            </a:r>
          </a:p>
          <a:p>
            <a:r>
              <a:rPr lang="en-US" sz="2400" b="1" dirty="0" smtClean="0"/>
              <a:t>And Student Learning Outcomes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Why differentiate?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How to differentiate.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158038" cy="990600"/>
          </a:xfrm>
        </p:spPr>
        <p:txBody>
          <a:bodyPr/>
          <a:lstStyle/>
          <a:p>
            <a:r>
              <a:rPr lang="en-US" sz="3600" b="1" dirty="0"/>
              <a:t>The student will be able to bleed brake lines.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743200"/>
            <a:ext cx="7661275" cy="198120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lphaUcPeriod"/>
            </a:pPr>
            <a:r>
              <a:rPr lang="en-US" sz="3600" dirty="0"/>
              <a:t>Goal</a:t>
            </a:r>
          </a:p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lphaUcPeriod"/>
            </a:pPr>
            <a:r>
              <a:rPr lang="en-US" sz="3600" dirty="0"/>
              <a:t>Objective</a:t>
            </a:r>
          </a:p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lphaUcPeriod"/>
            </a:pPr>
            <a:r>
              <a:rPr lang="en-US" sz="3600" dirty="0"/>
              <a:t>Student Learning Outcome</a:t>
            </a:r>
          </a:p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lphaUcPeriod"/>
            </a:pPr>
            <a:r>
              <a:rPr lang="en-US" sz="3600" dirty="0"/>
              <a:t>Don’t know</a:t>
            </a:r>
          </a:p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lphaUcPeriod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685800"/>
            <a:ext cx="7158037" cy="1447800"/>
          </a:xfrm>
        </p:spPr>
        <p:txBody>
          <a:bodyPr/>
          <a:lstStyle/>
          <a:p>
            <a:r>
              <a:rPr lang="en-US" sz="3600" b="1" dirty="0"/>
              <a:t>The student will be able to rotate and assess the status of a brake drum.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19400"/>
            <a:ext cx="7661275" cy="198120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lphaUcPeriod"/>
            </a:pPr>
            <a:r>
              <a:rPr lang="en-US" sz="3600" dirty="0"/>
              <a:t>Goal</a:t>
            </a:r>
          </a:p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lphaUcPeriod"/>
            </a:pPr>
            <a:r>
              <a:rPr lang="en-US" sz="3600" dirty="0"/>
              <a:t>Objective</a:t>
            </a:r>
          </a:p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lphaUcPeriod"/>
            </a:pPr>
            <a:r>
              <a:rPr lang="en-US" sz="3600" dirty="0"/>
              <a:t>Student Learning Outcome</a:t>
            </a:r>
          </a:p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lphaUcPeriod"/>
            </a:pPr>
            <a:r>
              <a:rPr lang="en-US" sz="3600" dirty="0"/>
              <a:t>Don’t know</a:t>
            </a:r>
          </a:p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lphaUcPeriod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381000"/>
            <a:ext cx="7158037" cy="1828800"/>
          </a:xfrm>
        </p:spPr>
        <p:txBody>
          <a:bodyPr/>
          <a:lstStyle/>
          <a:p>
            <a:r>
              <a:rPr lang="en-US" sz="3600" b="1" dirty="0"/>
              <a:t>The student will be able to complete an entire successful brake </a:t>
            </a:r>
            <a:r>
              <a:rPr lang="en-US" sz="3600" b="1" dirty="0" smtClean="0"/>
              <a:t>job.</a:t>
            </a:r>
            <a:endParaRPr lang="en-US" sz="3600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971800"/>
            <a:ext cx="7661275" cy="198120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lphaUcPeriod"/>
            </a:pPr>
            <a:r>
              <a:rPr lang="en-US" sz="3600" dirty="0"/>
              <a:t>Goal</a:t>
            </a:r>
          </a:p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lphaUcPeriod"/>
            </a:pPr>
            <a:r>
              <a:rPr lang="en-US" sz="3600" dirty="0"/>
              <a:t>Objective</a:t>
            </a:r>
          </a:p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lphaUcPeriod"/>
            </a:pPr>
            <a:r>
              <a:rPr lang="en-US" sz="3600" dirty="0"/>
              <a:t>Student Learning Outcome</a:t>
            </a:r>
          </a:p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lphaUcPeriod"/>
            </a:pPr>
            <a:r>
              <a:rPr lang="en-US" sz="3600" dirty="0"/>
              <a:t>Don’t know</a:t>
            </a:r>
          </a:p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lphaUcPeriod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Begin by evaluating your existing SLOs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en-US" sz="3600" dirty="0" smtClean="0"/>
              <a:t>Are they really SLOs?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en-US" sz="3600" dirty="0" smtClean="0"/>
              <a:t>Is there a magic number?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en-US" sz="3600" dirty="0" smtClean="0"/>
              <a:t>Should all sections of courses have the same SLOs?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en-US" sz="3600" dirty="0" smtClean="0"/>
              <a:t>How do SLOs get reviewed?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en-US" sz="3600" dirty="0" smtClean="0"/>
              <a:t>How do SLOs feed into program review and Institutional Outcomes?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endParaRPr lang="en-US" sz="3600" dirty="0" smtClean="0"/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381000" y="609600"/>
          <a:ext cx="8305800" cy="564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9C4BAB-D6A7-468D-B07E-BB5310B68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C32F7D-B459-45E7-8599-1C3744428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53023D-DA3B-429C-A637-D4C76DD55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888359-F0DC-489E-B35A-9F5289C4B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719228-8A72-4854-B8AB-DB7F3CBA7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8070E0-3FF6-41FC-AAE5-ACCAEE0C2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Appendix A</a:t>
            </a:r>
          </a:p>
          <a:p>
            <a:r>
              <a:rPr lang="en-US" dirty="0" smtClean="0"/>
              <a:t>General Considerations in Designing SLOs</a:t>
            </a:r>
          </a:p>
          <a:p>
            <a:pPr>
              <a:buNone/>
            </a:pPr>
            <a:r>
              <a:rPr lang="en-US" dirty="0" smtClean="0"/>
              <a:t>Appendix B</a:t>
            </a:r>
          </a:p>
          <a:p>
            <a:r>
              <a:rPr lang="en-US" dirty="0" smtClean="0"/>
              <a:t>SLO Checklist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9800" y="838200"/>
            <a:ext cx="5029200" cy="4953000"/>
            <a:chOff x="2828932" y="2354795"/>
            <a:chExt cx="1767408" cy="1767408"/>
          </a:xfrm>
        </p:grpSpPr>
        <p:sp>
          <p:nvSpPr>
            <p:cNvPr id="5" name="Oval 4"/>
            <p:cNvSpPr/>
            <p:nvPr/>
          </p:nvSpPr>
          <p:spPr>
            <a:xfrm>
              <a:off x="2828932" y="2354795"/>
              <a:ext cx="1767408" cy="17674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087763" y="2613626"/>
              <a:ext cx="1249746" cy="1249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7266" tIns="17780" rIns="97266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/>
                <a:t>3. Carefully designed &amp; conducted assessment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they seek the Lost  ARK?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4495800"/>
            <a:ext cx="4038600" cy="1554163"/>
          </a:xfrm>
        </p:spPr>
        <p:txBody>
          <a:bodyPr/>
          <a:lstStyle/>
          <a:p>
            <a:r>
              <a:rPr lang="en-US" dirty="0" smtClean="0"/>
              <a:t>POWER</a:t>
            </a:r>
          </a:p>
          <a:p>
            <a:r>
              <a:rPr lang="en-US" dirty="0" smtClean="0"/>
              <a:t>KNOWLEDGE</a:t>
            </a:r>
          </a:p>
          <a:p>
            <a:endParaRPr lang="en-US" dirty="0"/>
          </a:p>
        </p:txBody>
      </p:sp>
      <p:pic>
        <p:nvPicPr>
          <p:cNvPr id="7" name="Picture 5" descr="raiders_of_the_lost_ark_2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4130087" cy="2787809"/>
          </a:xfrm>
          <a:prstGeom prst="rect">
            <a:avLst/>
          </a:prstGeom>
          <a:noFill/>
        </p:spPr>
      </p:pic>
      <p:pic>
        <p:nvPicPr>
          <p:cNvPr id="8" name="Picture 5" descr="raiders_of_the_lost_ark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070" y="1447800"/>
            <a:ext cx="4543930" cy="30591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76800" y="4648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Must be handled Carefully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Required an understanding of the ARK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8600" y="512763"/>
            <a:ext cx="8458200" cy="914400"/>
          </a:xfrm>
        </p:spPr>
        <p:txBody>
          <a:bodyPr/>
          <a:lstStyle>
            <a:extLst/>
          </a:lstStyle>
          <a:p>
            <a:r>
              <a:rPr lang="en-US" dirty="0" smtClean="0"/>
              <a:t>Assessment  - Picture The Possibilities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2887662" cy="4525963"/>
          </a:xfrm>
        </p:spPr>
        <p:txBody>
          <a:bodyPr>
            <a:noAutofit/>
          </a:bodyPr>
          <a:lstStyle>
            <a:extLst/>
          </a:lstStyle>
          <a:p>
            <a:pPr>
              <a:buFont typeface="Arial" pitchFamily="34" charset="0"/>
              <a:buChar char="•"/>
            </a:pPr>
            <a:r>
              <a:rPr lang="en-US" sz="2400" dirty="0" smtClean="0"/>
              <a:t>Making visible the learning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Visualizing the pedagogy was effective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Analyzing whether certain students need other types of help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Determining the long-term effect of the course, program or service</a:t>
            </a:r>
            <a:endParaRPr lang="en-US" sz="24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lum contrast="2000"/>
            <a:duotone>
              <a:schemeClr val="accent3">
                <a:shade val="45000"/>
                <a:satMod val="135000"/>
              </a:schemeClr>
              <a:srgbClr val="FFFFFF"/>
            </a:duotone>
          </a:blip>
          <a:srcRect/>
          <a:stretch>
            <a:fillRect/>
          </a:stretch>
        </p:blipFill>
        <p:spPr bwMode="auto">
          <a:xfrm>
            <a:off x="5638800" y="3162681"/>
            <a:ext cx="2209800" cy="1447800"/>
          </a:xfrm>
          <a:prstGeom prst="rect">
            <a:avLst/>
          </a:prstGeom>
        </p:spPr>
      </p:pic>
      <p:pic>
        <p:nvPicPr>
          <p:cNvPr id="7" name="Picture 5" descr="raiders_of_the_lost_ark_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828800"/>
            <a:ext cx="5410200" cy="471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3276600" cy="4412459"/>
          </a:xfrm>
        </p:spPr>
        <p:txBody>
          <a:bodyPr/>
          <a:lstStyle>
            <a:extLst/>
          </a:lstStyle>
          <a:p>
            <a:r>
              <a:rPr dirty="0" smtClean="0"/>
              <a:t>Assessment Potential </a:t>
            </a:r>
            <a:r>
              <a:rPr lang="en-US" dirty="0" smtClean="0"/>
              <a:t>–</a:t>
            </a:r>
            <a:r>
              <a:rPr dirty="0" smtClean="0"/>
              <a:t> </a:t>
            </a:r>
            <a:br>
              <a:rPr dirty="0" smtClean="0"/>
            </a:br>
            <a:r>
              <a:rPr lang="en-US" dirty="0" smtClean="0"/>
              <a:t>selecting </a:t>
            </a:r>
            <a:r>
              <a:rPr dirty="0" smtClean="0"/>
              <a:t> the Correct </a:t>
            </a:r>
            <a:br>
              <a:rPr dirty="0" smtClean="0"/>
            </a:br>
            <a:r>
              <a:rPr dirty="0" smtClean="0"/>
              <a:t>Assessment Tool</a:t>
            </a:r>
            <a:endParaRPr lang="en-US" dirty="0"/>
          </a:p>
        </p:txBody>
      </p:sp>
      <p:pic>
        <p:nvPicPr>
          <p:cNvPr id="23554" name="Picture 2" descr="http://t1.gstatic.com/images?q=tbn:t4Rhgn-ztyUfkM:http://www.indianajones5trailer.com/indiana_jones_and_the_raiders_of_the_lost_ark/indiana_jones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52" y="657224"/>
            <a:ext cx="3473448" cy="5210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inballnews.com/games/indianajones/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23" y="1006475"/>
            <a:ext cx="9040277" cy="585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What tools are available?</a:t>
            </a:r>
            <a:endParaRPr lang="en-US" dirty="0"/>
          </a:p>
        </p:txBody>
      </p:sp>
      <p:pic>
        <p:nvPicPr>
          <p:cNvPr id="3" name="Picture 5" descr="Raiders_of_the_Lost_Ark_ic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609600"/>
            <a:ext cx="3924300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Assessment Tools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hlinkClick r:id="rId3"/>
              </a:rPr>
              <a:t>Multiple Choice Exam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Licensing Exams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Standardized Cognitive Tests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Checklists</a:t>
            </a:r>
            <a:endParaRPr lang="en-US" dirty="0" smtClean="0"/>
          </a:p>
          <a:p>
            <a:r>
              <a:rPr lang="en-US" dirty="0" smtClean="0"/>
              <a:t>Essay</a:t>
            </a:r>
          </a:p>
          <a:p>
            <a:r>
              <a:rPr lang="en-US" dirty="0" smtClean="0">
                <a:hlinkClick r:id="rId6"/>
              </a:rPr>
              <a:t>Case Study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Problem Solving </a:t>
            </a:r>
            <a:endParaRPr lang="en-US" dirty="0" smtClean="0"/>
          </a:p>
          <a:p>
            <a:r>
              <a:rPr lang="en-US" dirty="0" smtClean="0"/>
              <a:t>Oral Speech</a:t>
            </a:r>
          </a:p>
          <a:p>
            <a:r>
              <a:rPr lang="en-US" dirty="0" smtClean="0"/>
              <a:t>Debate</a:t>
            </a:r>
          </a:p>
          <a:p>
            <a:r>
              <a:rPr lang="en-US" dirty="0" smtClean="0"/>
              <a:t>Special Reports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1524000"/>
            <a:ext cx="3657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Product Creation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hlinkClick r:id="rId7"/>
              </a:rPr>
              <a:t>Flowchart or Diagram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hlinkClick r:id="rId8"/>
              </a:rPr>
              <a:t>Portfolios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Exit Surveys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Performance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hlinkClick r:id="rId9"/>
              </a:rPr>
              <a:t>Capstone project or course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hlinkClick r:id="rId10"/>
              </a:rPr>
              <a:t>Team Project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hlinkClick r:id="rId11"/>
              </a:rPr>
              <a:t>Reflective self- assessment essay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hlinkClick r:id="rId12"/>
              </a:rPr>
              <a:t>Satisfaction and Perception Surveys</a:t>
            </a:r>
            <a:endParaRPr lang="en-US" dirty="0" smtClean="0"/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Appendix C</a:t>
            </a:r>
          </a:p>
          <a:p>
            <a:r>
              <a:rPr lang="en-US" dirty="0" smtClean="0"/>
              <a:t>Choosing the Right Assessment Tool</a:t>
            </a:r>
          </a:p>
          <a:p>
            <a:pPr>
              <a:buNone/>
            </a:pPr>
            <a:r>
              <a:rPr lang="en-US" dirty="0" smtClean="0"/>
              <a:t>Appendix D</a:t>
            </a:r>
          </a:p>
          <a:p>
            <a:r>
              <a:rPr lang="en-US" dirty="0" smtClean="0"/>
              <a:t>The Case for Authentic Assessment</a:t>
            </a:r>
          </a:p>
          <a:p>
            <a:pPr>
              <a:buNone/>
            </a:pPr>
            <a:r>
              <a:rPr lang="en-US" dirty="0" smtClean="0"/>
              <a:t>Appendix E</a:t>
            </a:r>
          </a:p>
          <a:p>
            <a:r>
              <a:rPr lang="en-US" dirty="0" smtClean="0"/>
              <a:t>Assessment Checklist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Assessment Power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2800" dirty="0" smtClean="0"/>
              <a:t>Authentic – represents real world application</a:t>
            </a:r>
          </a:p>
          <a:p>
            <a:endParaRPr lang="en-US" sz="2800" dirty="0" smtClean="0"/>
          </a:p>
          <a:p>
            <a:r>
              <a:rPr lang="en-US" sz="2800" dirty="0" smtClean="0"/>
              <a:t>Valid – tests the outcome related to the content</a:t>
            </a:r>
          </a:p>
          <a:p>
            <a:endParaRPr lang="en-US" sz="2800" dirty="0" smtClean="0"/>
          </a:p>
          <a:p>
            <a:r>
              <a:rPr lang="en-US" sz="2800" dirty="0" smtClean="0"/>
              <a:t>Reliable – students taking the 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295900" y="990600"/>
            <a:ext cx="2819400" cy="2209800"/>
          </a:xfrm>
          <a:prstGeom prst="roundRect">
            <a:avLst>
              <a:gd name="adj" fmla="val 16667"/>
            </a:avLst>
          </a:prstGeom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r>
              <a:rPr lang="en-US" sz="2400" dirty="0" smtClean="0"/>
              <a:t>Think about  how this skill, value or knowledge would be used outside of the classroom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334000" y="3505200"/>
            <a:ext cx="3505200" cy="2438400"/>
          </a:xfrm>
          <a:prstGeom prst="roundRect">
            <a:avLst>
              <a:gd name="adj" fmla="val 16667"/>
            </a:avLst>
          </a:prstGeom>
          <a:scene3d>
            <a:camera prst="orthographicFront"/>
            <a:lightRig rig="twoPt" dir="t">
              <a:rot lat="0" lon="0" rev="6000000"/>
            </a:lightRig>
          </a:scene3d>
          <a:sp3d prstMaterial="plastic">
            <a:bevelT w="152400" h="101600" prst="coolSlant"/>
            <a:bevelB w="152400" h="101600" prst="coolSlant"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r>
              <a:rPr lang="en-US" sz="2400" dirty="0" smtClean="0"/>
              <a:t>Define success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Create a skills list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Make a rubric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Determine appropriate mastery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09600" y="60198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EXAMPLE: The student will be able to complete an entire successful brake job.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WYMIWYG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Are there explicit criteria?</a:t>
            </a:r>
          </a:p>
          <a:p>
            <a:r>
              <a:rPr lang="en-US" sz="2400" dirty="0" smtClean="0"/>
              <a:t>Will the results be reliable?</a:t>
            </a:r>
          </a:p>
          <a:p>
            <a:r>
              <a:rPr lang="en-US" sz="2400" dirty="0" smtClean="0"/>
              <a:t>Have you included qualitative and quantitative data?</a:t>
            </a:r>
          </a:p>
          <a:p>
            <a:r>
              <a:rPr lang="en-US" sz="2400" dirty="0" smtClean="0"/>
              <a:t>Define the relationship to grading.</a:t>
            </a:r>
          </a:p>
          <a:p>
            <a:r>
              <a:rPr lang="en-US" sz="2400" dirty="0" smtClean="0"/>
              <a:t>Have you considered content validity?</a:t>
            </a:r>
          </a:p>
          <a:p>
            <a:r>
              <a:rPr lang="en-US" sz="2400" dirty="0" smtClean="0"/>
              <a:t>Is it authentic or real world?</a:t>
            </a:r>
          </a:p>
          <a:p>
            <a:r>
              <a:rPr lang="en-US" sz="2400" dirty="0" smtClean="0"/>
              <a:t>Have you included multiple domains?</a:t>
            </a:r>
          </a:p>
          <a:p>
            <a:r>
              <a:rPr lang="en-US" sz="2400" dirty="0" smtClean="0"/>
              <a:t>Do all students have the opportunity to show what they know?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Embed assessment – review what you are already doing does it need to be altered</a:t>
            </a:r>
          </a:p>
          <a:p>
            <a:r>
              <a:rPr lang="en-US" dirty="0" smtClean="0"/>
              <a:t>Check the level of sophistication</a:t>
            </a:r>
          </a:p>
          <a:p>
            <a:r>
              <a:rPr lang="en-US" dirty="0" smtClean="0"/>
              <a:t>Integrate or align assessments across courses, programs, services and the institution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Qualitative vs. Quantitative Data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4040188" cy="639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Qualitative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41775" cy="639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Quantitative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Words</a:t>
            </a:r>
          </a:p>
          <a:p>
            <a:r>
              <a:rPr lang="en-US" sz="3200" dirty="0" smtClean="0"/>
              <a:t>Categorization of performance into groups</a:t>
            </a:r>
          </a:p>
          <a:p>
            <a:r>
              <a:rPr lang="en-US" sz="3200" dirty="0" smtClean="0"/>
              <a:t>Broad emergent themes </a:t>
            </a:r>
          </a:p>
          <a:p>
            <a:r>
              <a:rPr lang="en-US" sz="3200" dirty="0" smtClean="0"/>
              <a:t>Holistic judgments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1" y="2459037"/>
            <a:ext cx="4267200" cy="3959352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/>
              <a:t>Numbers</a:t>
            </a:r>
          </a:p>
          <a:p>
            <a:pPr lvl="1"/>
            <a:r>
              <a:rPr lang="en-US" sz="3200" dirty="0" smtClean="0"/>
              <a:t>Individual components and scores</a:t>
            </a:r>
          </a:p>
          <a:p>
            <a:pPr lvl="1"/>
            <a:r>
              <a:rPr lang="en-US" sz="3200" dirty="0" smtClean="0"/>
              <a:t>Easier calculations and comparisons plus presentation to a public audience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 vs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 Dressel (1976) has defined a grade as</a:t>
            </a:r>
            <a:r>
              <a:rPr lang="en-US" i="1" dirty="0" smtClean="0"/>
              <a:t> "an inadequate report of an inaccurate judgment by a biased and variable judge of the extent to which a student has attained an undefined level of mastery of an unknown proportion of an indefinite material.” Miller, Imrie, &amp; Cox 1998, p. 24 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04800" y="0"/>
          <a:ext cx="8839200" cy="64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C434ED-7250-4131-B619-6239E83EF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3CC434ED-7250-4131-B619-6239E83EF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3CC434ED-7250-4131-B619-6239E83EF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3CC434ED-7250-4131-B619-6239E83EF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AD54FF-CCD4-4009-8FE2-E4515634F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69AD54FF-CCD4-4009-8FE2-E4515634F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69AD54FF-CCD4-4009-8FE2-E4515634F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69AD54FF-CCD4-4009-8FE2-E4515634F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40BC9D-6BEC-4F3B-97AE-90C3AD44B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9E40BC9D-6BEC-4F3B-97AE-90C3AD44B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9E40BC9D-6BEC-4F3B-97AE-90C3AD44B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9E40BC9D-6BEC-4F3B-97AE-90C3AD44B8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A6C1CE-49F6-492A-A587-BAC203B79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8CA6C1CE-49F6-492A-A587-BAC203B79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8CA6C1CE-49F6-492A-A587-BAC203B79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8CA6C1CE-49F6-492A-A587-BAC203B79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D62042-E516-499E-BA60-4B0D2C688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1DD62042-E516-499E-BA60-4B0D2C688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1DD62042-E516-499E-BA60-4B0D2C688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1DD62042-E516-499E-BA60-4B0D2C688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6F8BDA-2D12-491C-AE80-A476A4512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296F8BDA-2D12-491C-AE80-A476A4512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296F8BDA-2D12-491C-AE80-A476A4512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296F8BDA-2D12-491C-AE80-A476A4512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Level Thinking must be Assessed with Higher Level Assessments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smtClean="0"/>
              <a:t>WEBB’S Depth of Knowledge</a:t>
            </a:r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40271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1524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Bloom’s Taxonomy</a:t>
            </a:r>
            <a:endParaRPr lang="en-US" sz="3200" b="1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4724400" y="2895600"/>
          <a:ext cx="39624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What is Authentic Assessment?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Reflects Explicit Criteria</a:t>
            </a:r>
          </a:p>
          <a:p>
            <a:r>
              <a:rPr lang="en-US" dirty="0" smtClean="0"/>
              <a:t>Exhibits Reliability</a:t>
            </a:r>
          </a:p>
          <a:p>
            <a:r>
              <a:rPr lang="en-US" dirty="0" smtClean="0"/>
              <a:t>Represents Valid Content</a:t>
            </a:r>
          </a:p>
          <a:p>
            <a:r>
              <a:rPr lang="en-US" dirty="0" smtClean="0"/>
              <a:t>Assesses Higher Level Learning</a:t>
            </a:r>
          </a:p>
          <a:p>
            <a:r>
              <a:rPr lang="en-US" dirty="0" smtClean="0"/>
              <a:t>Simulates real world experiences</a:t>
            </a:r>
          </a:p>
          <a:p>
            <a:r>
              <a:rPr lang="en-US" dirty="0" smtClean="0"/>
              <a:t>Includes Multiple Domains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Simulates real world experiences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809750"/>
            <a:ext cx="4497388" cy="6397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Real World Assessment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Artificial Assessment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Qualitative and quantitative</a:t>
            </a:r>
          </a:p>
          <a:p>
            <a:r>
              <a:rPr lang="en-US" dirty="0" smtClean="0"/>
              <a:t>Looks, feels and smells like an experience in life</a:t>
            </a:r>
          </a:p>
          <a:p>
            <a:r>
              <a:rPr lang="en-US" dirty="0" smtClean="0"/>
              <a:t>Includes concepts and decision making	</a:t>
            </a:r>
          </a:p>
          <a:p>
            <a:r>
              <a:rPr lang="en-US" dirty="0" smtClean="0"/>
              <a:t>Something they would see at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Quantitative only</a:t>
            </a:r>
          </a:p>
          <a:p>
            <a:endParaRPr lang="en-US" dirty="0" smtClean="0"/>
          </a:p>
          <a:p>
            <a:r>
              <a:rPr lang="en-US" dirty="0" smtClean="0"/>
              <a:t>Lacks realistic context</a:t>
            </a:r>
          </a:p>
          <a:p>
            <a:endParaRPr lang="en-US" dirty="0" smtClean="0"/>
          </a:p>
          <a:p>
            <a:r>
              <a:rPr lang="en-US" dirty="0" smtClean="0"/>
              <a:t>Decision-making is not encouraged</a:t>
            </a:r>
          </a:p>
          <a:p>
            <a:r>
              <a:rPr lang="en-US" dirty="0" smtClean="0"/>
              <a:t>Something they recognize as purely academic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>
            <a:extLst/>
          </a:lstStyle>
          <a:p>
            <a:pPr algn="r"/>
            <a:r>
              <a:rPr lang="en-US" dirty="0" smtClean="0"/>
              <a:t>Visualize It!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609600"/>
            <a:ext cx="2964656" cy="5943600"/>
          </a:xfrm>
        </p:spPr>
        <p:txBody>
          <a:bodyPr>
            <a:normAutofit fontScale="92500" lnSpcReduction="10000"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sz="2400" b="1" dirty="0" smtClean="0"/>
              <a:t>EXAMPLE: The student will be able to complete an entire successful brake job.</a:t>
            </a:r>
            <a:endParaRPr lang="en-US" sz="2400" dirty="0" smtClean="0"/>
          </a:p>
          <a:p>
            <a:r>
              <a:rPr lang="en-US" sz="2400" dirty="0" smtClean="0"/>
              <a:t>Is the assessment 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authentic/realistic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valid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reliable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controlled with explicit criteria for success,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providing direct &amp;/or indirect data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quantitative or qualitative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formative or summative</a:t>
            </a:r>
          </a:p>
          <a:p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3429000" y="1447800"/>
          <a:ext cx="5562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Can this assessment provide data for any other outcome?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Program Outcome</a:t>
            </a:r>
          </a:p>
          <a:p>
            <a:r>
              <a:rPr lang="en-US" dirty="0" smtClean="0"/>
              <a:t>VTEA Funding report</a:t>
            </a:r>
          </a:p>
          <a:p>
            <a:r>
              <a:rPr lang="en-US" dirty="0" smtClean="0"/>
              <a:t>Institutional Outcome</a:t>
            </a:r>
          </a:p>
          <a:p>
            <a:r>
              <a:rPr lang="en-US" dirty="0" smtClean="0"/>
              <a:t>Student Services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1752600" y="216170"/>
          <a:ext cx="5638800" cy="642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81199" y="685800"/>
            <a:ext cx="5181600" cy="5562600"/>
            <a:chOff x="4190876" y="2379006"/>
            <a:chExt cx="1767408" cy="1767408"/>
          </a:xfrm>
        </p:grpSpPr>
        <p:sp>
          <p:nvSpPr>
            <p:cNvPr id="8" name="Oval 7"/>
            <p:cNvSpPr/>
            <p:nvPr/>
          </p:nvSpPr>
          <p:spPr>
            <a:xfrm>
              <a:off x="4190876" y="2379006"/>
              <a:ext cx="1767408" cy="17674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4501690" y="2613626"/>
              <a:ext cx="1249746" cy="1249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7266" tIns="17780" rIns="97266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/>
                <a:t>4. Analysis of Assessment Data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Appendix F</a:t>
            </a:r>
          </a:p>
          <a:p>
            <a:r>
              <a:rPr lang="en-US" dirty="0" smtClean="0"/>
              <a:t>Grades as Data and Disaggregated by Race</a:t>
            </a:r>
          </a:p>
          <a:p>
            <a:pPr>
              <a:buNone/>
            </a:pPr>
            <a:r>
              <a:rPr lang="en-US" dirty="0" smtClean="0"/>
              <a:t>Appendix G</a:t>
            </a:r>
          </a:p>
          <a:p>
            <a:r>
              <a:rPr lang="en-US" dirty="0" smtClean="0"/>
              <a:t>Analyzing Direct Data &amp; Indirect Data</a:t>
            </a:r>
          </a:p>
          <a:p>
            <a:pPr>
              <a:buNone/>
            </a:pPr>
            <a:r>
              <a:rPr lang="en-US" dirty="0" smtClean="0"/>
              <a:t>Appendix H</a:t>
            </a:r>
          </a:p>
          <a:p>
            <a:r>
              <a:rPr lang="en-US" dirty="0" smtClean="0"/>
              <a:t>Principles for Analyzing Data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458200" cy="1143000"/>
          </a:xfrm>
        </p:spPr>
        <p:txBody>
          <a:bodyPr/>
          <a:lstStyle/>
          <a:p>
            <a:r>
              <a:rPr lang="en-US" sz="4100" dirty="0" smtClean="0"/>
              <a:t>Authentic Assessment and Context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Peter got a 55 on his exam – what do you think?</a:t>
            </a:r>
          </a:p>
          <a:p>
            <a:pPr>
              <a:buNone/>
            </a:pPr>
            <a:r>
              <a:rPr lang="en-US" sz="2400" dirty="0" smtClean="0"/>
              <a:t>Suppose 35 is passing and 80 is a perfect score?</a:t>
            </a:r>
          </a:p>
          <a:p>
            <a:pPr>
              <a:buNone/>
            </a:pPr>
            <a:r>
              <a:rPr lang="en-US" sz="2400" dirty="0" smtClean="0"/>
              <a:t>What if this was a standardized exam and Peter’s class average is 65?</a:t>
            </a:r>
          </a:p>
          <a:p>
            <a:pPr>
              <a:buNone/>
            </a:pPr>
            <a:r>
              <a:rPr lang="en-US" sz="2400" dirty="0" smtClean="0"/>
              <a:t>Suppose the national average is 70?</a:t>
            </a:r>
          </a:p>
          <a:p>
            <a:pPr>
              <a:buNone/>
            </a:pPr>
            <a:r>
              <a:rPr lang="en-US" sz="2400" dirty="0" smtClean="0"/>
              <a:t>Suppose the class average was 40 three years ago? </a:t>
            </a:r>
          </a:p>
          <a:p>
            <a:pPr>
              <a:buNone/>
            </a:pPr>
            <a:r>
              <a:rPr lang="en-US" sz="2400" dirty="0" smtClean="0"/>
              <a:t>What if the score represented 2 discrete areas- where Peter got 65 for knowledge and 45 for real world application and the average was 55?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00200" y="990600"/>
            <a:ext cx="5562600" cy="5257800"/>
            <a:chOff x="5656785" y="2354795"/>
            <a:chExt cx="1767408" cy="1767408"/>
          </a:xfrm>
        </p:grpSpPr>
        <p:sp>
          <p:nvSpPr>
            <p:cNvPr id="8" name="Oval 7"/>
            <p:cNvSpPr/>
            <p:nvPr/>
          </p:nvSpPr>
          <p:spPr>
            <a:xfrm>
              <a:off x="5656785" y="2354795"/>
              <a:ext cx="1767408" cy="17674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5915616" y="2613626"/>
              <a:ext cx="1249746" cy="1249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7266" tIns="17780" rIns="97266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/>
                <a:t>5. </a:t>
              </a:r>
              <a:r>
                <a:rPr lang="en-US" sz="4000" kern="1200" dirty="0" smtClean="0"/>
                <a:t>Assessment </a:t>
              </a:r>
              <a:r>
                <a:rPr lang="en-US" sz="4000" kern="1200" dirty="0"/>
                <a:t>Report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3048000" cy="1295400"/>
          </a:xfrm>
        </p:spPr>
        <p:txBody>
          <a:bodyPr/>
          <a:lstStyle>
            <a:extLst/>
          </a:lstStyle>
          <a:p>
            <a:r>
              <a:rPr lang="en-US" dirty="0" smtClean="0"/>
              <a:t>Assessment  Possibilities	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This presentation demonstrates the possibilities , power and potential of well -designed assessments.</a:t>
            </a:r>
          </a:p>
          <a:p>
            <a:pPr>
              <a:lnSpc>
                <a:spcPct val="114000"/>
              </a:lnSpc>
            </a:pPr>
            <a:endParaRPr lang="en-US" sz="2400" dirty="0" smtClean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26670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743200"/>
            <a:ext cx="3979824" cy="3873500"/>
          </a:xfrm>
          <a:prstGeom prst="rect">
            <a:avLst/>
          </a:prstGeom>
          <a:noFill/>
          <a:ln w="15875">
            <a:solidFill>
              <a:srgbClr val="3366FF"/>
            </a:solidFill>
            <a:miter lim="800000"/>
            <a:headEnd/>
            <a:tailEnd/>
          </a:ln>
          <a:effectLst/>
        </p:spPr>
      </p:pic>
      <p:pic>
        <p:nvPicPr>
          <p:cNvPr id="7" name="Picture 5" descr="Indianagrabsido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0"/>
            <a:ext cx="3962400" cy="264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00200" y="762000"/>
            <a:ext cx="5105400" cy="4953000"/>
            <a:chOff x="7070712" y="2354795"/>
            <a:chExt cx="1767408" cy="1767408"/>
          </a:xfrm>
        </p:grpSpPr>
        <p:sp>
          <p:nvSpPr>
            <p:cNvPr id="8" name="Oval 7"/>
            <p:cNvSpPr/>
            <p:nvPr/>
          </p:nvSpPr>
          <p:spPr>
            <a:xfrm>
              <a:off x="7070712" y="2354795"/>
              <a:ext cx="1767408" cy="17674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7329543" y="2613626"/>
              <a:ext cx="1249746" cy="1249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7266" tIns="17780" rIns="97266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/>
                <a:t>6. Improved Practice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Appendix I</a:t>
            </a:r>
          </a:p>
          <a:p>
            <a:r>
              <a:rPr lang="en-US" dirty="0" smtClean="0"/>
              <a:t>Examples of Improved Practice</a:t>
            </a:r>
          </a:p>
          <a:p>
            <a:pPr lvl="1"/>
            <a:r>
              <a:rPr lang="en-US" dirty="0" smtClean="0"/>
              <a:t>Course level</a:t>
            </a:r>
          </a:p>
          <a:p>
            <a:pPr lvl="1"/>
            <a:r>
              <a:rPr lang="en-US" dirty="0" smtClean="0"/>
              <a:t>Program level</a:t>
            </a:r>
          </a:p>
          <a:p>
            <a:pPr lvl="1"/>
            <a:r>
              <a:rPr lang="en-US" dirty="0" smtClean="0"/>
              <a:t>Institution level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Don’ts and DO’s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Faculty </a:t>
            </a:r>
            <a:r>
              <a:rPr lang="en-US" u="sng" dirty="0" smtClean="0"/>
              <a:t>DON’Ts</a:t>
            </a:r>
            <a:r>
              <a:rPr lang="en-US" dirty="0" smtClean="0"/>
              <a:t>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Faculty </a:t>
            </a:r>
            <a:r>
              <a:rPr lang="en-US" u="sng" dirty="0" smtClean="0"/>
              <a:t>DO’s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sz="2000" dirty="0" smtClean="0"/>
              <a:t>Avoid the SLO process or rely on others to do it </a:t>
            </a:r>
            <a:r>
              <a:rPr lang="en-US" sz="2000" smtClean="0"/>
              <a:t>for you </a:t>
            </a:r>
            <a:endParaRPr lang="en-US" sz="2000" dirty="0" smtClean="0"/>
          </a:p>
          <a:p>
            <a:r>
              <a:rPr lang="en-US" sz="2000" dirty="0" smtClean="0"/>
              <a:t>Rely on outdated evaluation/grading models to tell you how your students are learning </a:t>
            </a:r>
          </a:p>
          <a:p>
            <a:r>
              <a:rPr lang="en-US" sz="2000" dirty="0" smtClean="0"/>
              <a:t>Use only one measure to assess learning</a:t>
            </a:r>
          </a:p>
          <a:p>
            <a:r>
              <a:rPr lang="en-US" sz="2000" dirty="0" smtClean="0"/>
              <a:t>Don’t criticize or inhibit the assessment efforts of others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Participate in SLO assessment cycle</a:t>
            </a:r>
          </a:p>
          <a:p>
            <a:r>
              <a:rPr lang="en-US" sz="2000" dirty="0" smtClean="0"/>
              <a:t>Make your learning expectations explicit </a:t>
            </a:r>
          </a:p>
          <a:p>
            <a:r>
              <a:rPr lang="en-US" sz="2000" dirty="0" smtClean="0"/>
              <a:t>Use assessment opportunities to teach as well as to evaluate. </a:t>
            </a:r>
          </a:p>
          <a:p>
            <a:r>
              <a:rPr lang="en-US" sz="2000" dirty="0" smtClean="0"/>
              <a:t>Dialogue with colleagues about assessment methods and data. </a:t>
            </a:r>
          </a:p>
          <a:p>
            <a:r>
              <a:rPr lang="en-US" sz="2000" dirty="0" smtClean="0"/>
              <a:t>Realize you are in  a learning process too</a:t>
            </a:r>
          </a:p>
          <a:p>
            <a:r>
              <a:rPr lang="en-US" sz="2000" i="1" dirty="0" smtClean="0"/>
              <a:t>Focus on assessment as a continuous </a:t>
            </a:r>
            <a:r>
              <a:rPr lang="en-US" sz="2000" i="1" u="sng" dirty="0" smtClean="0"/>
              <a:t>improvement</a:t>
            </a:r>
            <a:r>
              <a:rPr lang="en-US" sz="2000" i="1" dirty="0" smtClean="0"/>
              <a:t> cycle. 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Resources for Additional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5" descr="raiders_of_the_lost_ark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98887"/>
            <a:ext cx="4543930" cy="305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6400" y="914400"/>
            <a:ext cx="5638800" cy="5029200"/>
            <a:chOff x="1079" y="2354795"/>
            <a:chExt cx="1767408" cy="1767408"/>
          </a:xfrm>
        </p:grpSpPr>
        <p:sp>
          <p:nvSpPr>
            <p:cNvPr id="6" name="Oval 5"/>
            <p:cNvSpPr/>
            <p:nvPr/>
          </p:nvSpPr>
          <p:spPr>
            <a:xfrm>
              <a:off x="1079" y="2354795"/>
              <a:ext cx="1767408" cy="17674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59910" y="2613626"/>
              <a:ext cx="1249746" cy="1249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7266" tIns="17780" rIns="97266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/>
                <a:t>1. Reflection  and research on course or  program outcomes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you reflect upon when considering outcomes at these levels?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3733800"/>
            <a:ext cx="3848419" cy="457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Courses</a:t>
            </a:r>
          </a:p>
          <a:p>
            <a:r>
              <a:rPr lang="en-US" sz="3600" dirty="0" smtClean="0"/>
              <a:t>Programs</a:t>
            </a:r>
          </a:p>
          <a:p>
            <a:r>
              <a:rPr lang="en-US" sz="3600" dirty="0" smtClean="0"/>
              <a:t>Institutional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9800" y="1066800"/>
            <a:ext cx="5105400" cy="4953000"/>
            <a:chOff x="1415005" y="2354795"/>
            <a:chExt cx="1767408" cy="1767408"/>
          </a:xfrm>
        </p:grpSpPr>
        <p:sp>
          <p:nvSpPr>
            <p:cNvPr id="5" name="Oval 4"/>
            <p:cNvSpPr/>
            <p:nvPr/>
          </p:nvSpPr>
          <p:spPr>
            <a:xfrm>
              <a:off x="1415005" y="2354795"/>
              <a:ext cx="1767408" cy="17674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1673836" y="2613626"/>
              <a:ext cx="1249746" cy="1249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7266" tIns="17780" rIns="97266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/>
                <a:t>2. Clearly defined, measureable student learning outcomes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dirty="0" smtClean="0"/>
              <a:t>SLOs </a:t>
            </a:r>
            <a:r>
              <a:rPr lang="en-US" dirty="0" smtClean="0"/>
              <a:t>–</a:t>
            </a:r>
            <a:r>
              <a:rPr dirty="0" smtClean="0"/>
              <a:t> Best Practices</a:t>
            </a:r>
            <a:br>
              <a:rPr dirty="0" smtClean="0"/>
            </a:b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136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i="1" u="sng" dirty="0" smtClean="0"/>
              <a:t>Student Learning Outcomes (SLO)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define observable or measurable results that are expected subsequent to a learning experience</a:t>
            </a:r>
          </a:p>
          <a:p>
            <a:r>
              <a:rPr lang="en-US" sz="2400" dirty="0" smtClean="0"/>
              <a:t>address knowledge (cognitive), skills (behavioral), or attitudes (affective)</a:t>
            </a:r>
          </a:p>
          <a:p>
            <a:r>
              <a:rPr lang="en-US" sz="2400" dirty="0" smtClean="0"/>
              <a:t>describe overarching outcomes for a course, program, degree or certificate, or student services area (such as the library)</a:t>
            </a:r>
          </a:p>
          <a:p>
            <a:r>
              <a:rPr lang="en-US" sz="2400" dirty="0" smtClean="0"/>
              <a:t>synthesize many discreet skills using higher level sophisticated thinking to produce something that applies what they’ve learned </a:t>
            </a:r>
          </a:p>
          <a:p>
            <a:r>
              <a:rPr lang="en-US" sz="2400" dirty="0" smtClean="0"/>
              <a:t>Encompass analysis, evaluation and synthesis into more sophisticated skills and 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Envision  this..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81400"/>
            <a:ext cx="8763000" cy="3276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Learning outcomes provide a focus and a standard for the classroom and student service programs.</a:t>
            </a:r>
            <a:endParaRPr lang="en-US" sz="2800" b="1" dirty="0" smtClean="0"/>
          </a:p>
          <a:p>
            <a:r>
              <a:rPr lang="en-US" sz="2800" dirty="0" smtClean="0"/>
              <a:t>Assessment is a process that determines the students’ ability to  meet those expectations.</a:t>
            </a:r>
          </a:p>
          <a:p>
            <a:r>
              <a:rPr lang="en-US" sz="2800" dirty="0" smtClean="0"/>
              <a:t>Assessment data differs from grading because it looks at groups of students  with a goal to improve teaching and learning.</a:t>
            </a:r>
            <a:endParaRPr lang="en-US" sz="2800" dirty="0"/>
          </a:p>
        </p:txBody>
      </p:sp>
      <p:pic>
        <p:nvPicPr>
          <p:cNvPr id="4" name="Picture 5" descr="Raiders_of_the_Lost_Ark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0"/>
            <a:ext cx="5181600" cy="3525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1355</Words>
  <Application>Microsoft Office PowerPoint</Application>
  <PresentationFormat>On-screen Show (4:3)</PresentationFormat>
  <Paragraphs>291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IntroducingPowerPoint2007</vt:lpstr>
      <vt:lpstr>ASSESSMENT –  The possibilities and best practices  </vt:lpstr>
      <vt:lpstr>Why did they seek the Lost  ARK?</vt:lpstr>
      <vt:lpstr>Slide 3</vt:lpstr>
      <vt:lpstr>Assessment  Possibilities </vt:lpstr>
      <vt:lpstr>Slide 5</vt:lpstr>
      <vt:lpstr>What do you reflect upon when considering outcomes at these levels? </vt:lpstr>
      <vt:lpstr>Slide 7</vt:lpstr>
      <vt:lpstr>SLOs – Best Practices </vt:lpstr>
      <vt:lpstr>Envision  this..</vt:lpstr>
      <vt:lpstr>SLOs – Best Practices </vt:lpstr>
      <vt:lpstr>Differentiating between Objectives and Outcomes</vt:lpstr>
      <vt:lpstr>Slide 12</vt:lpstr>
      <vt:lpstr>The student will be able to bleed brake lines.</vt:lpstr>
      <vt:lpstr>The student will be able to rotate and assess the status of a brake drum.</vt:lpstr>
      <vt:lpstr>The student will be able to complete an entire successful brake job.</vt:lpstr>
      <vt:lpstr>Begin by evaluating your existing SLOs</vt:lpstr>
      <vt:lpstr>Slide 17</vt:lpstr>
      <vt:lpstr>Appendix Resources</vt:lpstr>
      <vt:lpstr>Slide 19</vt:lpstr>
      <vt:lpstr>Assessment  - Picture The Possibilities</vt:lpstr>
      <vt:lpstr>Assessment Potential –  selecting  the Correct  Assessment Tool</vt:lpstr>
      <vt:lpstr>Slide 22</vt:lpstr>
      <vt:lpstr>What tools are available?</vt:lpstr>
      <vt:lpstr>Assessment Tools</vt:lpstr>
      <vt:lpstr>Appendix Resources</vt:lpstr>
      <vt:lpstr>Assessment Power</vt:lpstr>
      <vt:lpstr>WYMIWYG</vt:lpstr>
      <vt:lpstr>Qualitative vs. Quantitative Data</vt:lpstr>
      <vt:lpstr>Grades vs Assessment</vt:lpstr>
      <vt:lpstr>Higher Level Thinking must be Assessed with Higher Level Assessments</vt:lpstr>
      <vt:lpstr>What is Authentic Assessment?</vt:lpstr>
      <vt:lpstr>Simulates real world experiences</vt:lpstr>
      <vt:lpstr>Visualize It!</vt:lpstr>
      <vt:lpstr>Can this assessment provide data for any other outcome?</vt:lpstr>
      <vt:lpstr>Slide 35</vt:lpstr>
      <vt:lpstr>Slide 36</vt:lpstr>
      <vt:lpstr>Appendix Resources</vt:lpstr>
      <vt:lpstr>Authentic Assessment and Context</vt:lpstr>
      <vt:lpstr>Slide 39</vt:lpstr>
      <vt:lpstr>Slide 40</vt:lpstr>
      <vt:lpstr>Appendix Resources</vt:lpstr>
      <vt:lpstr>Faculty Don’ts and DO’s</vt:lpstr>
      <vt:lpstr>Resources for Additional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2009-12-28T01:42:28Z</dcterms:created>
  <dcterms:modified xsi:type="dcterms:W3CDTF">2010-10-01T19:08:57Z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