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10" autoAdjust="0"/>
    <p:restoredTop sz="88901" autoAdjust="0"/>
  </p:normalViewPr>
  <p:slideViewPr>
    <p:cSldViewPr snapToGrid="0">
      <p:cViewPr varScale="1">
        <p:scale>
          <a:sx n="114" d="100"/>
          <a:sy n="114" d="100"/>
        </p:scale>
        <p:origin x="2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947474-A293-47AA-AC88-9EBB77B9ECA3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FB9480-4BB4-417C-967D-BBB338400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975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Just review items in their folder – point out these</a:t>
            </a:r>
            <a:r>
              <a:rPr lang="en-US" baseline="0" dirty="0" smtClean="0"/>
              <a:t> are to help guide them. </a:t>
            </a:r>
          </a:p>
          <a:p>
            <a:r>
              <a:rPr lang="en-US" baseline="0" dirty="0" smtClean="0"/>
              <a:t>Make sure to point out the shift to a more flexible plan – showing the older documents to explain that we do not want a prescribed plan like we had in the past to allow more flexibility</a:t>
            </a:r>
          </a:p>
          <a:p>
            <a:r>
              <a:rPr lang="en-US" baseline="0" dirty="0" smtClean="0"/>
              <a:t>Point out that even the district has shifted to a concise, flexible plan – we are following that same pattern.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B9480-4BB4-417C-967D-BBB33840028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81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Explain</a:t>
            </a:r>
            <a:r>
              <a:rPr lang="en-US" baseline="0" dirty="0" smtClean="0"/>
              <a:t> this has been reviewed and re-written several times. This version takes into account many suggestions but we wanted ONE more review that would include community input before we finalize the Mission, Vision, Values and goals. </a:t>
            </a:r>
          </a:p>
          <a:p>
            <a:r>
              <a:rPr lang="en-US" baseline="0" dirty="0" smtClean="0"/>
              <a:t>Each table gives 4 suggestions on the flip chart – they may have many but we want them to narrow to their top four.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B9480-4BB4-417C-967D-BBB33840028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684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BF193-A2DF-42B1-A74C-A6D466E14671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11A54-71A0-4396-92D1-6FA1C39F2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450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BF193-A2DF-42B1-A74C-A6D466E14671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11A54-71A0-4396-92D1-6FA1C39F2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948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BF193-A2DF-42B1-A74C-A6D466E14671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11A54-71A0-4396-92D1-6FA1C39F2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995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BF193-A2DF-42B1-A74C-A6D466E14671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11A54-71A0-4396-92D1-6FA1C39F2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480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BF193-A2DF-42B1-A74C-A6D466E14671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11A54-71A0-4396-92D1-6FA1C39F2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524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BF193-A2DF-42B1-A74C-A6D466E14671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11A54-71A0-4396-92D1-6FA1C39F2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429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BF193-A2DF-42B1-A74C-A6D466E14671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11A54-71A0-4396-92D1-6FA1C39F2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16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BF193-A2DF-42B1-A74C-A6D466E14671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11A54-71A0-4396-92D1-6FA1C39F2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022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BF193-A2DF-42B1-A74C-A6D466E14671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11A54-71A0-4396-92D1-6FA1C39F2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116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BF193-A2DF-42B1-A74C-A6D466E14671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11A54-71A0-4396-92D1-6FA1C39F2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192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BF193-A2DF-42B1-A74C-A6D466E14671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11A54-71A0-4396-92D1-6FA1C39F2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498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BF193-A2DF-42B1-A74C-A6D466E14671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11A54-71A0-4396-92D1-6FA1C39F2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641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Strategic Alliance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January 24, 25, &amp; 26, 2017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319" y="475166"/>
            <a:ext cx="3740257" cy="90660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1876" y="188276"/>
            <a:ext cx="3028241" cy="148038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69458" y="249072"/>
            <a:ext cx="3370025" cy="1358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941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Draft</a:t>
            </a:r>
          </a:p>
          <a:p>
            <a:r>
              <a:rPr lang="en-US" dirty="0" smtClean="0"/>
              <a:t>District Strategic Plan – be in alignment</a:t>
            </a:r>
          </a:p>
          <a:p>
            <a:r>
              <a:rPr lang="en-US" dirty="0" smtClean="0"/>
              <a:t>WIG – Wildly Important Goal</a:t>
            </a:r>
          </a:p>
          <a:p>
            <a:r>
              <a:rPr lang="en-US" dirty="0" smtClean="0"/>
              <a:t>Vision 2025</a:t>
            </a:r>
          </a:p>
          <a:p>
            <a:r>
              <a:rPr lang="en-US" dirty="0" smtClean="0"/>
              <a:t>Institutional Learning Outcomes</a:t>
            </a:r>
          </a:p>
          <a:p>
            <a:r>
              <a:rPr lang="en-US" dirty="0" smtClean="0"/>
              <a:t>Educational Master Plan</a:t>
            </a:r>
          </a:p>
          <a:p>
            <a:pPr marL="0" indent="0">
              <a:buNone/>
            </a:pPr>
            <a:r>
              <a:rPr lang="en-US" dirty="0" smtClean="0"/>
              <a:t>Older Documents - </a:t>
            </a:r>
          </a:p>
          <a:p>
            <a:pPr lvl="1"/>
            <a:r>
              <a:rPr lang="en-US" dirty="0" smtClean="0"/>
              <a:t>Current Reedley College Strategic Plan</a:t>
            </a:r>
          </a:p>
          <a:p>
            <a:pPr lvl="1"/>
            <a:r>
              <a:rPr lang="en-US" dirty="0" smtClean="0"/>
              <a:t>Current Reedley College Mission, Vision, &amp; Values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71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Three charges today</a:t>
            </a:r>
          </a:p>
          <a:p>
            <a:r>
              <a:rPr lang="en-US" dirty="0" smtClean="0"/>
              <a:t>1. Overall draft review – each table provides four changes/suggestions for improvement (25 minutes).</a:t>
            </a:r>
          </a:p>
          <a:p>
            <a:r>
              <a:rPr lang="en-US" dirty="0" smtClean="0"/>
              <a:t>2. </a:t>
            </a:r>
            <a:r>
              <a:rPr lang="en-US" dirty="0" smtClean="0"/>
              <a:t>Student Success value </a:t>
            </a:r>
            <a:r>
              <a:rPr lang="en-US" dirty="0" smtClean="0"/>
              <a:t>– wording needed. Each table provides a sentence to define the value of critical thinking (10 to 15 minutes).</a:t>
            </a:r>
          </a:p>
          <a:p>
            <a:r>
              <a:rPr lang="en-US" dirty="0" smtClean="0"/>
              <a:t>3. Possible Drivers for the goals – each table provides a brainstormed list of possible drivers to accomplish the proposed goals. Tables should come up with 5 to 10 suggestions per goal (25 minutes).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257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Charge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Overall Review of Draft</a:t>
            </a:r>
          </a:p>
          <a:p>
            <a:r>
              <a:rPr lang="en-US" dirty="0" smtClean="0"/>
              <a:t>Suggestions for improvement</a:t>
            </a:r>
          </a:p>
          <a:p>
            <a:r>
              <a:rPr lang="en-US" dirty="0" smtClean="0"/>
              <a:t>Brainstorm</a:t>
            </a:r>
          </a:p>
          <a:p>
            <a:r>
              <a:rPr lang="en-US" dirty="0" smtClean="0"/>
              <a:t>Narrow to top four only</a:t>
            </a:r>
          </a:p>
          <a:p>
            <a:r>
              <a:rPr lang="en-US" dirty="0" smtClean="0"/>
              <a:t>Put top four on flip chart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 smtClean="0"/>
              <a:t>Key – please ignore the definition of the </a:t>
            </a:r>
            <a:r>
              <a:rPr lang="en-US" i="1" dirty="0" smtClean="0"/>
              <a:t>Student Success value </a:t>
            </a:r>
            <a:r>
              <a:rPr lang="en-US" i="1" dirty="0" smtClean="0"/>
              <a:t>for now!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117007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682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Success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the definition descriptions of all Values</a:t>
            </a:r>
          </a:p>
          <a:p>
            <a:r>
              <a:rPr lang="en-US" dirty="0" smtClean="0"/>
              <a:t>Focus on Critical Thinking – what should be included?</a:t>
            </a:r>
          </a:p>
          <a:p>
            <a:r>
              <a:rPr lang="en-US" dirty="0" smtClean="0"/>
              <a:t>Brainstorm</a:t>
            </a:r>
          </a:p>
          <a:p>
            <a:r>
              <a:rPr lang="en-US" dirty="0" smtClean="0"/>
              <a:t>Narrow to one sentence how this values should be defined for the College. </a:t>
            </a:r>
          </a:p>
          <a:p>
            <a:r>
              <a:rPr lang="en-US" dirty="0" smtClean="0"/>
              <a:t>Put final version on the flip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350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Drivers give a push to overall goals</a:t>
            </a:r>
          </a:p>
          <a:p>
            <a:r>
              <a:rPr lang="en-US" dirty="0" smtClean="0"/>
              <a:t>Sometimes we need several pushes in different areas to accomplish a goal. (e.g. Accreditation for Madera)</a:t>
            </a:r>
          </a:p>
          <a:p>
            <a:r>
              <a:rPr lang="en-US" dirty="0" smtClean="0"/>
              <a:t>Tables are to brainstorm possible one year drivers (pushes that can be measured) for each of the goals. </a:t>
            </a:r>
          </a:p>
          <a:p>
            <a:r>
              <a:rPr lang="en-US" dirty="0" smtClean="0"/>
              <a:t>List on flip chart 5 to 10 drivers per goal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915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 &amp; Thank You….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alliances Madera, Reedley, and Oakhurst</a:t>
            </a:r>
          </a:p>
          <a:p>
            <a:r>
              <a:rPr lang="en-US" dirty="0" smtClean="0"/>
              <a:t>Information synthesized by the strategic planning committee</a:t>
            </a:r>
          </a:p>
          <a:p>
            <a:r>
              <a:rPr lang="en-US" dirty="0" smtClean="0"/>
              <a:t>Final draft will be presented to college council, go through constituency review, and then presented to the board of trustees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Thank You on behalf of the strategic planning committee and the college </a:t>
            </a:r>
          </a:p>
          <a:p>
            <a:r>
              <a:rPr lang="en-US" dirty="0" smtClean="0"/>
              <a:t>Your time is valuable and your input is priceless</a:t>
            </a:r>
          </a:p>
          <a:p>
            <a:r>
              <a:rPr lang="en-US" dirty="0" smtClean="0"/>
              <a:t>Thank you for helping us to write our strategic 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184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491</Words>
  <Application>Microsoft Office PowerPoint</Application>
  <PresentationFormat>Widescreen</PresentationFormat>
  <Paragraphs>52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Strategic Alliance</vt:lpstr>
      <vt:lpstr>Document Review</vt:lpstr>
      <vt:lpstr>Agenda</vt:lpstr>
      <vt:lpstr>First Charge</vt:lpstr>
      <vt:lpstr>Break</vt:lpstr>
      <vt:lpstr>Student Success Value</vt:lpstr>
      <vt:lpstr>Drivers</vt:lpstr>
      <vt:lpstr>Next Steps &amp; Thank You….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Alliance</dc:title>
  <dc:creator>Linda Cooley</dc:creator>
  <cp:lastModifiedBy>Linda Cooley</cp:lastModifiedBy>
  <cp:revision>5</cp:revision>
  <dcterms:created xsi:type="dcterms:W3CDTF">2017-01-24T18:12:00Z</dcterms:created>
  <dcterms:modified xsi:type="dcterms:W3CDTF">2017-01-25T01:01:08Z</dcterms:modified>
</cp:coreProperties>
</file>